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omments/comment2.xml" ContentType="application/vnd.openxmlformats-officedocument.presentationml.comment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6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7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notesSlides/notesSlide8.xml" ContentType="application/vnd.openxmlformats-officedocument.presentationml.notesSlide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notesSlides/notesSlide11.xml" ContentType="application/vnd.openxmlformats-officedocument.presentationml.notesSlide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notesSlides/notesSlide12.xml" ContentType="application/vnd.openxmlformats-officedocument.presentationml.notesSlide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notesSlides/notesSlide13.xml" ContentType="application/vnd.openxmlformats-officedocument.presentationml.notesSlide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tags/tag747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notesSlides/notesSlide14.xml" ContentType="application/vnd.openxmlformats-officedocument.presentationml.notesSlide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59"/>
  </p:notesMasterIdLst>
  <p:handoutMasterIdLst>
    <p:handoutMasterId r:id="rId60"/>
  </p:handoutMasterIdLst>
  <p:sldIdLst>
    <p:sldId id="754" r:id="rId5"/>
    <p:sldId id="760" r:id="rId6"/>
    <p:sldId id="759" r:id="rId7"/>
    <p:sldId id="761" r:id="rId8"/>
    <p:sldId id="762" r:id="rId9"/>
    <p:sldId id="768" r:id="rId10"/>
    <p:sldId id="756" r:id="rId11"/>
    <p:sldId id="758" r:id="rId12"/>
    <p:sldId id="764" r:id="rId13"/>
    <p:sldId id="766" r:id="rId14"/>
    <p:sldId id="773" r:id="rId15"/>
    <p:sldId id="774" r:id="rId16"/>
    <p:sldId id="775" r:id="rId17"/>
    <p:sldId id="776" r:id="rId18"/>
    <p:sldId id="767" r:id="rId19"/>
    <p:sldId id="765" r:id="rId20"/>
    <p:sldId id="785" r:id="rId21"/>
    <p:sldId id="786" r:id="rId22"/>
    <p:sldId id="787" r:id="rId23"/>
    <p:sldId id="788" r:id="rId24"/>
    <p:sldId id="789" r:id="rId25"/>
    <p:sldId id="794" r:id="rId26"/>
    <p:sldId id="795" r:id="rId27"/>
    <p:sldId id="796" r:id="rId28"/>
    <p:sldId id="797" r:id="rId29"/>
    <p:sldId id="798" r:id="rId30"/>
    <p:sldId id="809" r:id="rId31"/>
    <p:sldId id="799" r:id="rId32"/>
    <p:sldId id="800" r:id="rId33"/>
    <p:sldId id="801" r:id="rId34"/>
    <p:sldId id="802" r:id="rId35"/>
    <p:sldId id="814" r:id="rId36"/>
    <p:sldId id="804" r:id="rId37"/>
    <p:sldId id="805" r:id="rId38"/>
    <p:sldId id="806" r:id="rId39"/>
    <p:sldId id="807" r:id="rId40"/>
    <p:sldId id="808" r:id="rId41"/>
    <p:sldId id="810" r:id="rId42"/>
    <p:sldId id="811" r:id="rId43"/>
    <p:sldId id="812" r:id="rId44"/>
    <p:sldId id="813" r:id="rId45"/>
    <p:sldId id="769" r:id="rId46"/>
    <p:sldId id="780" r:id="rId47"/>
    <p:sldId id="781" r:id="rId48"/>
    <p:sldId id="782" r:id="rId49"/>
    <p:sldId id="783" r:id="rId50"/>
    <p:sldId id="784" r:id="rId51"/>
    <p:sldId id="770" r:id="rId52"/>
    <p:sldId id="777" r:id="rId53"/>
    <p:sldId id="771" r:id="rId54"/>
    <p:sldId id="778" r:id="rId55"/>
    <p:sldId id="779" r:id="rId56"/>
    <p:sldId id="772" r:id="rId57"/>
    <p:sldId id="815" r:id="rId58"/>
  </p:sldIdLst>
  <p:sldSz cx="10972800" cy="6172200"/>
  <p:notesSz cx="7010400" cy="9296400"/>
  <p:custDataLst>
    <p:tags r:id="rId6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6A5F32-9CEC-415C-ADAF-55CD83BD6E9E}">
          <p14:sldIdLst>
            <p14:sldId id="754"/>
          </p14:sldIdLst>
        </p14:section>
        <p14:section name="Course Introduction" id="{F7A4E2A6-4E0C-4C48-B92C-473D30D7469A}">
          <p14:sldIdLst>
            <p14:sldId id="760"/>
            <p14:sldId id="759"/>
          </p14:sldIdLst>
        </p14:section>
        <p14:section name="Lecture Introduction" id="{3D248699-FA41-409F-931D-E396A021FAF9}">
          <p14:sldIdLst>
            <p14:sldId id="761"/>
            <p14:sldId id="762"/>
          </p14:sldIdLst>
        </p14:section>
        <p14:section name="Why OpenACC?" id="{1996D919-E91E-403A-926B-727C9940FF44}">
          <p14:sldIdLst>
            <p14:sldId id="768"/>
            <p14:sldId id="756"/>
            <p14:sldId id="758"/>
            <p14:sldId id="764"/>
          </p14:sldIdLst>
        </p14:section>
        <p14:section name="Accelerated Computing Fundamentals" id="{3D774088-BCA9-4880-9907-68FA68C4F850}">
          <p14:sldIdLst>
            <p14:sldId id="766"/>
            <p14:sldId id="773"/>
            <p14:sldId id="774"/>
            <p14:sldId id="775"/>
            <p14:sldId id="776"/>
          </p14:sldIdLst>
        </p14:section>
        <p14:section name="OpenACC Programming Cycle" id="{41CF6565-F0E6-4A67-A142-7A6859352A90}">
          <p14:sldIdLst>
            <p14:sldId id="767"/>
            <p14:sldId id="765"/>
            <p14:sldId id="785"/>
            <p14:sldId id="786"/>
            <p14:sldId id="787"/>
            <p14:sldId id="788"/>
            <p14:sldId id="789"/>
            <p14:sldId id="794"/>
            <p14:sldId id="795"/>
            <p14:sldId id="796"/>
            <p14:sldId id="797"/>
            <p14:sldId id="798"/>
            <p14:sldId id="809"/>
            <p14:sldId id="799"/>
            <p14:sldId id="800"/>
            <p14:sldId id="801"/>
            <p14:sldId id="802"/>
            <p14:sldId id="814"/>
            <p14:sldId id="804"/>
            <p14:sldId id="805"/>
            <p14:sldId id="806"/>
            <p14:sldId id="807"/>
            <p14:sldId id="808"/>
            <p14:sldId id="810"/>
            <p14:sldId id="811"/>
            <p14:sldId id="812"/>
            <p14:sldId id="813"/>
          </p14:sldIdLst>
        </p14:section>
        <p14:section name="The OpenACC Toolkit" id="{896F5121-F260-40DC-B67E-8AA8EC29CD4C}">
          <p14:sldIdLst>
            <p14:sldId id="769"/>
            <p14:sldId id="780"/>
            <p14:sldId id="781"/>
            <p14:sldId id="782"/>
            <p14:sldId id="783"/>
            <p14:sldId id="784"/>
          </p14:sldIdLst>
        </p14:section>
        <p14:section name="Using Qwiklabs" id="{15EF76CF-2D0E-48E6-A8AC-43AAE46D2ADC}">
          <p14:sldIdLst>
            <p14:sldId id="770"/>
            <p14:sldId id="777"/>
          </p14:sldIdLst>
        </p14:section>
        <p14:section name="Homework" id="{97484208-583F-4E85-803E-B4037DD6A28E}">
          <p14:sldIdLst>
            <p14:sldId id="771"/>
            <p14:sldId id="778"/>
            <p14:sldId id="779"/>
            <p14:sldId id="772"/>
            <p14:sldId id="815"/>
          </p14:sldIdLst>
        </p14:section>
        <p14:section name="Template Sample Slides" id="{61F204C2-0493-41C2-8D99-8CB21AEECF3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Larkin" initials="JML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4E7A00"/>
    <a:srgbClr val="E26D32"/>
    <a:srgbClr val="F2F2F2"/>
    <a:srgbClr val="868686"/>
    <a:srgbClr val="0071C5"/>
    <a:srgbClr val="9A4216"/>
    <a:srgbClr val="4E2D00"/>
    <a:srgbClr val="0D3481"/>
    <a:srgbClr val="00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75313" autoAdjust="0"/>
  </p:normalViewPr>
  <p:slideViewPr>
    <p:cSldViewPr snapToGrid="0">
      <p:cViewPr varScale="1">
        <p:scale>
          <a:sx n="128" d="100"/>
          <a:sy n="128" d="100"/>
        </p:scale>
        <p:origin x="114" y="15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60"/>
    </p:cViewPr>
  </p:sorterViewPr>
  <p:notesViewPr>
    <p:cSldViewPr snapToGrid="0">
      <p:cViewPr varScale="1">
        <p:scale>
          <a:sx n="79" d="100"/>
          <a:sy n="79" d="100"/>
        </p:scale>
        <p:origin x="328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Speedup vs CPU</c:v>
                </c:pt>
              </c:strCache>
            </c:strRef>
          </c:tx>
          <c:spPr>
            <a:solidFill>
              <a:srgbClr val="76B900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cat>
            <c:strRef>
              <c:f>Sheet1!$B$3:$B$5</c:f>
              <c:strCache>
                <c:ptCount val="3"/>
                <c:pt idx="0">
                  <c:v>Alanine-1
13 Atoms</c:v>
                </c:pt>
                <c:pt idx="1">
                  <c:v>Alanine-2
23 Atoms</c:v>
                </c:pt>
                <c:pt idx="2">
                  <c:v>Alanine-3
33 Atoms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  <c:pt idx="0">
                  <c:v>7.9</c:v>
                </c:pt>
                <c:pt idx="1">
                  <c:v>8.9</c:v>
                </c:pt>
                <c:pt idx="2">
                  <c:v>11.7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402160304"/>
        <c:axId val="402160696"/>
      </c:barChart>
      <c:catAx>
        <c:axId val="4021603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868686"/>
            </a:solidFill>
          </a:ln>
        </c:spPr>
        <c:txPr>
          <a:bodyPr/>
          <a:lstStyle/>
          <a:p>
            <a:pPr>
              <a:defRPr sz="1400" b="1">
                <a:solidFill>
                  <a:schemeClr val="bg1"/>
                </a:solidFill>
              </a:defRPr>
            </a:pPr>
            <a:endParaRPr lang="en-US"/>
          </a:p>
        </c:txPr>
        <c:crossAx val="402160696"/>
        <c:crosses val="autoZero"/>
        <c:auto val="1"/>
        <c:lblAlgn val="ctr"/>
        <c:lblOffset val="100"/>
        <c:noMultiLvlLbl val="0"/>
      </c:catAx>
      <c:valAx>
        <c:axId val="402160696"/>
        <c:scaling>
          <c:orientation val="minMax"/>
          <c:max val="12"/>
        </c:scaling>
        <c:delete val="0"/>
        <c:axPos val="l"/>
        <c:majorGridlines>
          <c:spPr>
            <a:ln w="3175">
              <a:solidFill>
                <a:srgbClr val="3F3F3F">
                  <a:alpha val="25000"/>
                </a:srgbClr>
              </a:solidFill>
            </a:ln>
          </c:spPr>
        </c:majorGridlines>
        <c:numFmt formatCode="0.0\x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400" b="0">
                <a:solidFill>
                  <a:schemeClr val="bg1"/>
                </a:solidFill>
              </a:defRPr>
            </a:pPr>
            <a:endParaRPr lang="en-US"/>
          </a:p>
        </c:txPr>
        <c:crossAx val="402160304"/>
        <c:crosses val="autoZero"/>
        <c:crossBetween val="between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Speed-up (Higher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3495508483974714E-2"/>
          <c:y val="0.10181166877927275"/>
          <c:w val="0.91819463236109566"/>
          <c:h val="0.83147806282528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Speed-up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Single Thread</c:v>
                </c:pt>
                <c:pt idx="1">
                  <c:v>2 Threads</c:v>
                </c:pt>
                <c:pt idx="2">
                  <c:v>4 Threads</c:v>
                </c:pt>
                <c:pt idx="3">
                  <c:v>6 Threads</c:v>
                </c:pt>
                <c:pt idx="4">
                  <c:v>8 Threads</c:v>
                </c:pt>
                <c:pt idx="5">
                  <c:v>OpenACC</c:v>
                </c:pt>
              </c:strCache>
            </c:strRef>
          </c:cat>
          <c:val>
            <c:numRef>
              <c:f>Sheet1!$B$2:$B$7</c:f>
              <c:numCache>
                <c:formatCode>0.00\X</c:formatCode>
                <c:ptCount val="6"/>
                <c:pt idx="0">
                  <c:v>1</c:v>
                </c:pt>
                <c:pt idx="1">
                  <c:v>1.6636447181888103</c:v>
                </c:pt>
                <c:pt idx="2">
                  <c:v>2.7667620669680839</c:v>
                </c:pt>
                <c:pt idx="3">
                  <c:v>2.9119605142583631</c:v>
                </c:pt>
                <c:pt idx="4">
                  <c:v>3.2940751101267156</c:v>
                </c:pt>
                <c:pt idx="5">
                  <c:v>0.90478512342415807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4867224"/>
        <c:axId val="534867616"/>
      </c:barChart>
      <c:catAx>
        <c:axId val="5348672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67616"/>
        <c:crosses val="autoZero"/>
        <c:auto val="1"/>
        <c:lblAlgn val="ctr"/>
        <c:lblOffset val="100"/>
        <c:noMultiLvlLbl val="0"/>
      </c:catAx>
      <c:valAx>
        <c:axId val="53486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0.00\X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67224"/>
        <c:crosses val="autoZero"/>
        <c:crossBetween val="between"/>
      </c:valAx>
      <c:spPr>
        <a:noFill/>
        <a:ln>
          <a:solidFill>
            <a:schemeClr val="bg2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Speed-Up (Higher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Speed-Up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0"/>
                  <c:y val="1.033218115248144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9.159936935277472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5.1642595908588137E-17"/>
                  <c:y val="6.733488880754025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0328519181717627E-16"/>
                  <c:y val="6.733488880753936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9.15993693527765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"/>
                  <c:y val="9.15993693527765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Single Thread</c:v>
                </c:pt>
                <c:pt idx="1">
                  <c:v>2 Threads</c:v>
                </c:pt>
                <c:pt idx="2">
                  <c:v>4 Threads</c:v>
                </c:pt>
                <c:pt idx="3">
                  <c:v>6 Threads</c:v>
                </c:pt>
                <c:pt idx="4">
                  <c:v>8 Threads</c:v>
                </c:pt>
                <c:pt idx="5">
                  <c:v>OpenACC</c:v>
                </c:pt>
              </c:strCache>
            </c:strRef>
          </c:cat>
          <c:val>
            <c:numRef>
              <c:f>Sheet1!$B$2:$B$7</c:f>
              <c:numCache>
                <c:formatCode>0.00\X</c:formatCode>
                <c:ptCount val="6"/>
                <c:pt idx="0">
                  <c:v>1</c:v>
                </c:pt>
                <c:pt idx="1">
                  <c:v>1.9018240692009121</c:v>
                </c:pt>
                <c:pt idx="2">
                  <c:v>3.1958433147732199</c:v>
                </c:pt>
                <c:pt idx="3">
                  <c:v>3.7428811832805513</c:v>
                </c:pt>
                <c:pt idx="4">
                  <c:v>3.8310589277625211</c:v>
                </c:pt>
                <c:pt idx="5">
                  <c:v>19.890953103701726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6725016"/>
        <c:axId val="536725408"/>
      </c:barChart>
      <c:catAx>
        <c:axId val="5367250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725408"/>
        <c:crosses val="autoZero"/>
        <c:auto val="1"/>
        <c:lblAlgn val="ctr"/>
        <c:lblOffset val="100"/>
        <c:noMultiLvlLbl val="0"/>
      </c:catAx>
      <c:valAx>
        <c:axId val="53672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0.00\X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725016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Speed-Up (Higher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Speed-Up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0"/>
                  <c:y val="1.033218115248144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1.88059277170677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6.733488880754025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"/>
                  <c:y val="6.733488880753936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4084507042253522E-3"/>
                  <c:y val="9.15993693527765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"/>
                  <c:y val="1.88059277170677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0"/>
                  <c:y val="-5.4585528281685016E-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Single Thread</c:v>
                </c:pt>
                <c:pt idx="1">
                  <c:v>2 Threads</c:v>
                </c:pt>
                <c:pt idx="2">
                  <c:v>4 Threads</c:v>
                </c:pt>
                <c:pt idx="3">
                  <c:v>6 Threads</c:v>
                </c:pt>
                <c:pt idx="4">
                  <c:v>8 Threads</c:v>
                </c:pt>
                <c:pt idx="5">
                  <c:v>OpenACC</c:v>
                </c:pt>
                <c:pt idx="6">
                  <c:v>OpenACC Tuned</c:v>
                </c:pt>
              </c:strCache>
            </c:strRef>
          </c:cat>
          <c:val>
            <c:numRef>
              <c:f>Sheet1!$B$2:$B$8</c:f>
              <c:numCache>
                <c:formatCode>0.00\X</c:formatCode>
                <c:ptCount val="7"/>
                <c:pt idx="0">
                  <c:v>1</c:v>
                </c:pt>
                <c:pt idx="1">
                  <c:v>1.9018240692009121</c:v>
                </c:pt>
                <c:pt idx="2">
                  <c:v>3.1958433147732199</c:v>
                </c:pt>
                <c:pt idx="3">
                  <c:v>3.7428811832805513</c:v>
                </c:pt>
                <c:pt idx="4">
                  <c:v>3.8310589277625211</c:v>
                </c:pt>
                <c:pt idx="5">
                  <c:v>19.890953103701726</c:v>
                </c:pt>
                <c:pt idx="6">
                  <c:v>21.215670180831285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4869184"/>
        <c:axId val="537610368"/>
      </c:barChart>
      <c:catAx>
        <c:axId val="5348691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610368"/>
        <c:crosses val="autoZero"/>
        <c:auto val="1"/>
        <c:lblAlgn val="ctr"/>
        <c:lblOffset val="100"/>
        <c:noMultiLvlLbl val="0"/>
      </c:catAx>
      <c:valAx>
        <c:axId val="53761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0.00\X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69184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13T12:02:33.521" idx="2">
    <p:pos x="6355" y="2171"/>
    <p:text>Where does this number come from? It seems hard to believe.</p:text>
    <p:extLst>
      <p:ext uri="{C676402C-5697-4E1C-873F-D02D1690AC5C}">
        <p15:threadingInfo xmlns:p15="http://schemas.microsoft.com/office/powerpoint/2012/main" timeZoneBias="240"/>
      </p:ext>
    </p:extLst>
  </p:cm>
  <p:cm authorId="1" dt="2015-09-03T11:11:01.747" idx="4">
    <p:pos x="6355" y="2267"/>
    <p:text>Followed up with Paresh on this, this is the number of PGI Accelerator Compiler licenses, not including Crays and not taking into account that some are cluster-wide licenses that could cover multiple users.</p:text>
    <p:extLst>
      <p:ext uri="{C676402C-5697-4E1C-873F-D02D1690AC5C}">
        <p15:threadingInfo xmlns:p15="http://schemas.microsoft.com/office/powerpoint/2012/main" timeZoneBias="24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13T12:05:05.129" idx="3">
    <p:pos x="6723" y="1701"/>
    <p:text>Is this speed-up Socket/Socket?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E8E32D-A889-4EF2-80DE-59CCD565A3C5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038BC97-8C08-417E-ADA6-36EBA58D8CCE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Libraries</a:t>
          </a:r>
          <a:endParaRPr lang="en-US" dirty="0">
            <a:solidFill>
              <a:schemeClr val="tx1"/>
            </a:solidFill>
          </a:endParaRPr>
        </a:p>
      </dgm:t>
    </dgm:pt>
    <dgm:pt modelId="{ECAE23E3-E7E9-4A16-BC9D-6F60A0884526}" type="parTrans" cxnId="{913A1D8D-63EA-4FF5-A44F-D7091932F4B6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5BE31A8B-D58C-4EE6-8EF7-C4C077CC5139}" type="sibTrans" cxnId="{913A1D8D-63EA-4FF5-A44F-D7091932F4B6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00B6B878-2552-47AD-B397-D9735E26912F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  <a:lumOff val="25000"/>
                </a:schemeClr>
              </a:solidFill>
            </a:rPr>
            <a:t>Implement as much as possible using portable libraries</a:t>
          </a:r>
          <a:endParaRPr lang="en-US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EFE69078-6006-49F9-B284-263209CA7E21}" type="parTrans" cxnId="{886BABC3-B583-404C-852E-51B0535A57AA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1C7AF899-4FF3-4C52-A147-89729A1A5E18}" type="sibTrans" cxnId="{886BABC3-B583-404C-852E-51B0535A57AA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2C12AFBC-85C5-49D0-954A-B6DA407E858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Directives</a:t>
          </a:r>
          <a:endParaRPr lang="en-US" dirty="0">
            <a:solidFill>
              <a:schemeClr val="tx1"/>
            </a:solidFill>
          </a:endParaRPr>
        </a:p>
      </dgm:t>
    </dgm:pt>
    <dgm:pt modelId="{8C67A913-C00C-456C-BAF5-FCB795682D27}" type="parTrans" cxnId="{6BF407DD-7496-48EB-B09E-03A99EC04ED3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C2B98AF1-9D8B-4B89-AE29-F7095790DA91}" type="sibTrans" cxnId="{6BF407DD-7496-48EB-B09E-03A99EC04ED3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58AB5419-BAE7-4CC2-97BE-570E258BB215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75000"/>
                  <a:lumOff val="25000"/>
                </a:schemeClr>
              </a:solidFill>
            </a:rPr>
            <a:t>Use directives for rapid and portable development</a:t>
          </a:r>
          <a:endParaRPr lang="en-US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6292E067-413E-4666-96E0-77FA06E51D15}" type="parTrans" cxnId="{8ECDB26F-2EEE-4161-A5A2-AA7F99C5AF1B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A688AE85-3E6C-43D9-B900-35A3A0269943}" type="sibTrans" cxnId="{8ECDB26F-2EEE-4161-A5A2-AA7F99C5AF1B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E5056BC7-51AE-44B7-BA83-E9C3FDE78EF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Languages</a:t>
          </a:r>
          <a:endParaRPr lang="en-US" dirty="0">
            <a:solidFill>
              <a:schemeClr val="tx1"/>
            </a:solidFill>
          </a:endParaRPr>
        </a:p>
      </dgm:t>
    </dgm:pt>
    <dgm:pt modelId="{8A4489C8-B92D-42BD-BFE2-DE4CF3C66BE3}" type="parTrans" cxnId="{A34B20A6-4108-47C7-9BD1-175ECDBA3F93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FD34D260-851D-4207-9342-68693829EF93}" type="sibTrans" cxnId="{A34B20A6-4108-47C7-9BD1-175ECDBA3F93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F819D085-BC6F-425F-B765-B7FCB30C5EE4}">
      <dgm:prSet phldrT="[Text]" custT="1"/>
      <dgm:spPr/>
      <dgm:t>
        <a:bodyPr/>
        <a:lstStyle/>
        <a:p>
          <a:r>
            <a:rPr lang="en-US" sz="2300" dirty="0" smtClean="0">
              <a:solidFill>
                <a:schemeClr val="bg1">
                  <a:lumMod val="75000"/>
                  <a:lumOff val="25000"/>
                </a:schemeClr>
              </a:solidFill>
            </a:rPr>
            <a:t>Use lower level languages for important kernels</a:t>
          </a:r>
          <a:endParaRPr lang="en-US" sz="2300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5CDCD0E8-B75B-428C-807F-E788E0C88F22}" type="parTrans" cxnId="{53A06FC6-5B47-4D79-8C05-6A9F864CC169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5A66429B-5A15-4BBF-A976-E8816E8A1D3E}" type="sibTrans" cxnId="{53A06FC6-5B47-4D79-8C05-6A9F864CC169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EF1CB2BE-2055-403A-89DE-68D00BCE626E}" type="pres">
      <dgm:prSet presAssocID="{FBE8E32D-A889-4EF2-80DE-59CCD565A3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A958A92-1F53-4A25-B7E5-34C4551ED72E}" type="pres">
      <dgm:prSet presAssocID="{B038BC97-8C08-417E-ADA6-36EBA58D8CCE}" presName="composite" presStyleCnt="0"/>
      <dgm:spPr/>
    </dgm:pt>
    <dgm:pt modelId="{A94F4376-E281-49C2-A662-B052ED0F5B36}" type="pres">
      <dgm:prSet presAssocID="{B038BC97-8C08-417E-ADA6-36EBA58D8CCE}" presName="bentUpArrow1" presStyleLbl="alignImgPlace1" presStyleIdx="0" presStyleCnt="2"/>
      <dgm:spPr>
        <a:solidFill>
          <a:schemeClr val="tx2">
            <a:lumMod val="40000"/>
            <a:lumOff val="60000"/>
          </a:schemeClr>
        </a:solidFill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47029B2B-D244-45D2-AC04-B21918003826}" type="pres">
      <dgm:prSet presAssocID="{B038BC97-8C08-417E-ADA6-36EBA58D8CC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0F722-2911-410C-9133-06B45A7EEF19}" type="pres">
      <dgm:prSet presAssocID="{B038BC97-8C08-417E-ADA6-36EBA58D8CCE}" presName="ChildText" presStyleLbl="revTx" presStyleIdx="0" presStyleCnt="3" custScaleX="386149" custLinFactX="46843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2AFDD-B55F-40C6-94C4-1E7D5500D02B}" type="pres">
      <dgm:prSet presAssocID="{5BE31A8B-D58C-4EE6-8EF7-C4C077CC5139}" presName="sibTrans" presStyleCnt="0"/>
      <dgm:spPr/>
    </dgm:pt>
    <dgm:pt modelId="{A3651601-78B8-4143-ACE9-8F248878DDE9}" type="pres">
      <dgm:prSet presAssocID="{2C12AFBC-85C5-49D0-954A-B6DA407E8583}" presName="composite" presStyleCnt="0"/>
      <dgm:spPr/>
    </dgm:pt>
    <dgm:pt modelId="{34C37741-EA90-4A61-B4A1-BBA328EB79B8}" type="pres">
      <dgm:prSet presAssocID="{2C12AFBC-85C5-49D0-954A-B6DA407E8583}" presName="bentUpArrow1" presStyleLbl="alignImgPlace1" presStyleIdx="1" presStyleCnt="2" custLinFactNeighborX="-46887" custLinFactNeighborY="834"/>
      <dgm:spPr>
        <a:solidFill>
          <a:schemeClr val="tx2">
            <a:lumMod val="40000"/>
            <a:lumOff val="60000"/>
          </a:schemeClr>
        </a:solidFill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6735B09A-97EF-4BFF-BA81-D10FD1B5EACF}" type="pres">
      <dgm:prSet presAssocID="{2C12AFBC-85C5-49D0-954A-B6DA407E8583}" presName="ParentText" presStyleLbl="node1" presStyleIdx="1" presStyleCnt="3" custLinFactNeighborX="-31709" custLinFactNeighborY="70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65FE6B-844E-45AB-8A8C-B2ED353EE328}" type="pres">
      <dgm:prSet presAssocID="{2C12AFBC-85C5-49D0-954A-B6DA407E8583}" presName="ChildText" presStyleLbl="revTx" presStyleIdx="1" presStyleCnt="3" custScaleX="270273" custLinFactNeighborX="45641" custLinFactNeighborY="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A7B2B-6ACC-41DF-9CEA-FAFE500F3BB0}" type="pres">
      <dgm:prSet presAssocID="{C2B98AF1-9D8B-4B89-AE29-F7095790DA91}" presName="sibTrans" presStyleCnt="0"/>
      <dgm:spPr/>
    </dgm:pt>
    <dgm:pt modelId="{1BB4945A-2A99-40FE-AB33-EDD519450408}" type="pres">
      <dgm:prSet presAssocID="{E5056BC7-51AE-44B7-BA83-E9C3FDE78EFC}" presName="composite" presStyleCnt="0"/>
      <dgm:spPr/>
    </dgm:pt>
    <dgm:pt modelId="{DE074EF3-CBB9-4F13-80ED-FED944359A31}" type="pres">
      <dgm:prSet presAssocID="{E5056BC7-51AE-44B7-BA83-E9C3FDE78EFC}" presName="ParentText" presStyleLbl="node1" presStyleIdx="2" presStyleCnt="3" custLinFactNeighborX="-59454" custLinFactNeighborY="-21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55E295-A7E1-4505-A245-0DB03FDE3302}" type="pres">
      <dgm:prSet presAssocID="{E5056BC7-51AE-44B7-BA83-E9C3FDE78EFC}" presName="FinalChildText" presStyleLbl="revTx" presStyleIdx="2" presStyleCnt="3" custScaleX="251997" custLinFactNeighborX="3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CDB26F-2EEE-4161-A5A2-AA7F99C5AF1B}" srcId="{2C12AFBC-85C5-49D0-954A-B6DA407E8583}" destId="{58AB5419-BAE7-4CC2-97BE-570E258BB215}" srcOrd="0" destOrd="0" parTransId="{6292E067-413E-4666-96E0-77FA06E51D15}" sibTransId="{A688AE85-3E6C-43D9-B900-35A3A0269943}"/>
    <dgm:cxn modelId="{6BF407DD-7496-48EB-B09E-03A99EC04ED3}" srcId="{FBE8E32D-A889-4EF2-80DE-59CCD565A3C5}" destId="{2C12AFBC-85C5-49D0-954A-B6DA407E8583}" srcOrd="1" destOrd="0" parTransId="{8C67A913-C00C-456C-BAF5-FCB795682D27}" sibTransId="{C2B98AF1-9D8B-4B89-AE29-F7095790DA91}"/>
    <dgm:cxn modelId="{A34B20A6-4108-47C7-9BD1-175ECDBA3F93}" srcId="{FBE8E32D-A889-4EF2-80DE-59CCD565A3C5}" destId="{E5056BC7-51AE-44B7-BA83-E9C3FDE78EFC}" srcOrd="2" destOrd="0" parTransId="{8A4489C8-B92D-42BD-BFE2-DE4CF3C66BE3}" sibTransId="{FD34D260-851D-4207-9342-68693829EF93}"/>
    <dgm:cxn modelId="{E7F6D63A-7BBD-42BB-AFF3-F039F9F6FD67}" type="presOf" srcId="{00B6B878-2552-47AD-B397-D9735E26912F}" destId="{5B10F722-2911-410C-9133-06B45A7EEF19}" srcOrd="0" destOrd="0" presId="urn:microsoft.com/office/officeart/2005/8/layout/StepDownProcess"/>
    <dgm:cxn modelId="{DFA6B983-894F-4B86-9192-87CB00320DFA}" type="presOf" srcId="{2C12AFBC-85C5-49D0-954A-B6DA407E8583}" destId="{6735B09A-97EF-4BFF-BA81-D10FD1B5EACF}" srcOrd="0" destOrd="0" presId="urn:microsoft.com/office/officeart/2005/8/layout/StepDownProcess"/>
    <dgm:cxn modelId="{22E924A6-0313-497A-A607-A9D363BC967D}" type="presOf" srcId="{B038BC97-8C08-417E-ADA6-36EBA58D8CCE}" destId="{47029B2B-D244-45D2-AC04-B21918003826}" srcOrd="0" destOrd="0" presId="urn:microsoft.com/office/officeart/2005/8/layout/StepDownProcess"/>
    <dgm:cxn modelId="{886BABC3-B583-404C-852E-51B0535A57AA}" srcId="{B038BC97-8C08-417E-ADA6-36EBA58D8CCE}" destId="{00B6B878-2552-47AD-B397-D9735E26912F}" srcOrd="0" destOrd="0" parTransId="{EFE69078-6006-49F9-B284-263209CA7E21}" sibTransId="{1C7AF899-4FF3-4C52-A147-89729A1A5E18}"/>
    <dgm:cxn modelId="{99EF7D6F-8557-4E43-92A9-B514E8F5DECB}" type="presOf" srcId="{58AB5419-BAE7-4CC2-97BE-570E258BB215}" destId="{F265FE6B-844E-45AB-8A8C-B2ED353EE328}" srcOrd="0" destOrd="0" presId="urn:microsoft.com/office/officeart/2005/8/layout/StepDownProcess"/>
    <dgm:cxn modelId="{53A06FC6-5B47-4D79-8C05-6A9F864CC169}" srcId="{E5056BC7-51AE-44B7-BA83-E9C3FDE78EFC}" destId="{F819D085-BC6F-425F-B765-B7FCB30C5EE4}" srcOrd="0" destOrd="0" parTransId="{5CDCD0E8-B75B-428C-807F-E788E0C88F22}" sibTransId="{5A66429B-5A15-4BBF-A976-E8816E8A1D3E}"/>
    <dgm:cxn modelId="{FC4ED4FD-473D-4FDB-9893-832BC56428E9}" type="presOf" srcId="{F819D085-BC6F-425F-B765-B7FCB30C5EE4}" destId="{4C55E295-A7E1-4505-A245-0DB03FDE3302}" srcOrd="0" destOrd="0" presId="urn:microsoft.com/office/officeart/2005/8/layout/StepDownProcess"/>
    <dgm:cxn modelId="{B73ED5B4-D752-4388-9B8B-1950FCDE614A}" type="presOf" srcId="{E5056BC7-51AE-44B7-BA83-E9C3FDE78EFC}" destId="{DE074EF3-CBB9-4F13-80ED-FED944359A31}" srcOrd="0" destOrd="0" presId="urn:microsoft.com/office/officeart/2005/8/layout/StepDownProcess"/>
    <dgm:cxn modelId="{EAAFAB06-7E59-47E7-A508-E085B19BCEC5}" type="presOf" srcId="{FBE8E32D-A889-4EF2-80DE-59CCD565A3C5}" destId="{EF1CB2BE-2055-403A-89DE-68D00BCE626E}" srcOrd="0" destOrd="0" presId="urn:microsoft.com/office/officeart/2005/8/layout/StepDownProcess"/>
    <dgm:cxn modelId="{913A1D8D-63EA-4FF5-A44F-D7091932F4B6}" srcId="{FBE8E32D-A889-4EF2-80DE-59CCD565A3C5}" destId="{B038BC97-8C08-417E-ADA6-36EBA58D8CCE}" srcOrd="0" destOrd="0" parTransId="{ECAE23E3-E7E9-4A16-BC9D-6F60A0884526}" sibTransId="{5BE31A8B-D58C-4EE6-8EF7-C4C077CC5139}"/>
    <dgm:cxn modelId="{93895129-145D-4634-B1CD-31DA3633A172}" type="presParOf" srcId="{EF1CB2BE-2055-403A-89DE-68D00BCE626E}" destId="{6A958A92-1F53-4A25-B7E5-34C4551ED72E}" srcOrd="0" destOrd="0" presId="urn:microsoft.com/office/officeart/2005/8/layout/StepDownProcess"/>
    <dgm:cxn modelId="{569FB2EA-6F8A-4773-BAAD-6DAFAD8A43EE}" type="presParOf" srcId="{6A958A92-1F53-4A25-B7E5-34C4551ED72E}" destId="{A94F4376-E281-49C2-A662-B052ED0F5B36}" srcOrd="0" destOrd="0" presId="urn:microsoft.com/office/officeart/2005/8/layout/StepDownProcess"/>
    <dgm:cxn modelId="{45C7C947-F6CB-46E1-8666-37121625A008}" type="presParOf" srcId="{6A958A92-1F53-4A25-B7E5-34C4551ED72E}" destId="{47029B2B-D244-45D2-AC04-B21918003826}" srcOrd="1" destOrd="0" presId="urn:microsoft.com/office/officeart/2005/8/layout/StepDownProcess"/>
    <dgm:cxn modelId="{6D23120A-8CF7-457D-B3D1-A7DE84C822C1}" type="presParOf" srcId="{6A958A92-1F53-4A25-B7E5-34C4551ED72E}" destId="{5B10F722-2911-410C-9133-06B45A7EEF19}" srcOrd="2" destOrd="0" presId="urn:microsoft.com/office/officeart/2005/8/layout/StepDownProcess"/>
    <dgm:cxn modelId="{4C2ABA4E-373E-4C1F-8243-58690065E6DF}" type="presParOf" srcId="{EF1CB2BE-2055-403A-89DE-68D00BCE626E}" destId="{6502AFDD-B55F-40C6-94C4-1E7D5500D02B}" srcOrd="1" destOrd="0" presId="urn:microsoft.com/office/officeart/2005/8/layout/StepDownProcess"/>
    <dgm:cxn modelId="{228D388B-929B-4291-9E99-9919433D6284}" type="presParOf" srcId="{EF1CB2BE-2055-403A-89DE-68D00BCE626E}" destId="{A3651601-78B8-4143-ACE9-8F248878DDE9}" srcOrd="2" destOrd="0" presId="urn:microsoft.com/office/officeart/2005/8/layout/StepDownProcess"/>
    <dgm:cxn modelId="{1669BF88-052F-48CE-B424-E6EA636A50AB}" type="presParOf" srcId="{A3651601-78B8-4143-ACE9-8F248878DDE9}" destId="{34C37741-EA90-4A61-B4A1-BBA328EB79B8}" srcOrd="0" destOrd="0" presId="urn:microsoft.com/office/officeart/2005/8/layout/StepDownProcess"/>
    <dgm:cxn modelId="{4FB520C9-563A-4645-92F8-63B8B063B4FE}" type="presParOf" srcId="{A3651601-78B8-4143-ACE9-8F248878DDE9}" destId="{6735B09A-97EF-4BFF-BA81-D10FD1B5EACF}" srcOrd="1" destOrd="0" presId="urn:microsoft.com/office/officeart/2005/8/layout/StepDownProcess"/>
    <dgm:cxn modelId="{86261E15-495D-453D-B7C2-69142CC8C08A}" type="presParOf" srcId="{A3651601-78B8-4143-ACE9-8F248878DDE9}" destId="{F265FE6B-844E-45AB-8A8C-B2ED353EE328}" srcOrd="2" destOrd="0" presId="urn:microsoft.com/office/officeart/2005/8/layout/StepDownProcess"/>
    <dgm:cxn modelId="{D0CEF2AC-87F0-48DF-8082-CDD5FFC28CA8}" type="presParOf" srcId="{EF1CB2BE-2055-403A-89DE-68D00BCE626E}" destId="{48FA7B2B-6ACC-41DF-9CEA-FAFE500F3BB0}" srcOrd="3" destOrd="0" presId="urn:microsoft.com/office/officeart/2005/8/layout/StepDownProcess"/>
    <dgm:cxn modelId="{C6CDE538-0613-4FB8-917C-BBDA8D40D595}" type="presParOf" srcId="{EF1CB2BE-2055-403A-89DE-68D00BCE626E}" destId="{1BB4945A-2A99-40FE-AB33-EDD519450408}" srcOrd="4" destOrd="0" presId="urn:microsoft.com/office/officeart/2005/8/layout/StepDownProcess"/>
    <dgm:cxn modelId="{7C064576-913A-4330-BE02-33E652A253FA}" type="presParOf" srcId="{1BB4945A-2A99-40FE-AB33-EDD519450408}" destId="{DE074EF3-CBB9-4F13-80ED-FED944359A31}" srcOrd="0" destOrd="0" presId="urn:microsoft.com/office/officeart/2005/8/layout/StepDownProcess"/>
    <dgm:cxn modelId="{8BEF6CC1-F6C3-4ED6-A01B-348CE61710C4}" type="presParOf" srcId="{1BB4945A-2A99-40FE-AB33-EDD519450408}" destId="{4C55E295-A7E1-4505-A245-0DB03FDE330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16F5F-787E-4FE0-B5AC-ECA7678D9D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A10C8-1957-4264-B64D-0D2AE856C077}">
      <dgm:prSet phldrT="[Text]"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2600" dirty="0" smtClean="0"/>
            <a:t>Identify Available Parallelism</a:t>
          </a:r>
          <a:endParaRPr lang="en-US" sz="2600" dirty="0"/>
        </a:p>
      </dgm:t>
    </dgm:pt>
    <dgm:pt modelId="{8181FAAD-CC65-4BB7-95C2-10C01153A591}" type="parTrans" cxnId="{5E59CA8C-883D-45A8-B03D-27CAEFF8119A}">
      <dgm:prSet/>
      <dgm:spPr/>
      <dgm:t>
        <a:bodyPr/>
        <a:lstStyle/>
        <a:p>
          <a:endParaRPr lang="en-US"/>
        </a:p>
      </dgm:t>
    </dgm:pt>
    <dgm:pt modelId="{43B4AE02-D65A-4AE3-ACC6-C4E324E66E16}" type="sibTrans" cxnId="{5E59CA8C-883D-45A8-B03D-27CAEFF8119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2D489D7-4B48-4F59-A023-C757EB6DE577}">
      <dgm:prSet phldrT="[Text]"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2600" dirty="0" smtClean="0"/>
            <a:t>Express Parallelism</a:t>
          </a:r>
          <a:endParaRPr lang="en-US" sz="2600" dirty="0"/>
        </a:p>
      </dgm:t>
    </dgm:pt>
    <dgm:pt modelId="{44212718-181A-4428-A416-171021AF7864}" type="parTrans" cxnId="{B7D2A696-72B6-4430-8913-C58537D43F3A}">
      <dgm:prSet/>
      <dgm:spPr/>
      <dgm:t>
        <a:bodyPr/>
        <a:lstStyle/>
        <a:p>
          <a:endParaRPr lang="en-US"/>
        </a:p>
      </dgm:t>
    </dgm:pt>
    <dgm:pt modelId="{C7015982-D1C2-4B45-B35F-2A48737C6574}" type="sibTrans" cxnId="{B7D2A696-72B6-4430-8913-C58537D43F3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F231B7E-93EB-419F-A73A-6D724AA32A15}">
      <dgm:prSet phldrT="[Text]"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2600" dirty="0" smtClean="0"/>
            <a:t>Express Data Movement</a:t>
          </a:r>
          <a:endParaRPr lang="en-US" sz="2600" dirty="0"/>
        </a:p>
      </dgm:t>
    </dgm:pt>
    <dgm:pt modelId="{52DBD05D-016F-44CD-A79D-F477F83E4536}" type="parTrans" cxnId="{8146D625-0017-4FAB-9C7E-31DF98268BF2}">
      <dgm:prSet/>
      <dgm:spPr/>
      <dgm:t>
        <a:bodyPr/>
        <a:lstStyle/>
        <a:p>
          <a:endParaRPr lang="en-US"/>
        </a:p>
      </dgm:t>
    </dgm:pt>
    <dgm:pt modelId="{934807ED-C65A-4C98-A95B-0BA6ED38A4CE}" type="sibTrans" cxnId="{8146D625-0017-4FAB-9C7E-31DF98268BF2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5AED579A-060B-45FC-B4CA-C93BA6C1C720}">
      <dgm:prSet phldrT="[Text]"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2600" dirty="0" smtClean="0"/>
            <a:t>Optimize Loop Performance</a:t>
          </a:r>
          <a:endParaRPr lang="en-US" sz="2600" dirty="0"/>
        </a:p>
      </dgm:t>
    </dgm:pt>
    <dgm:pt modelId="{467A3CB6-F7A6-4658-B5FC-6CB04051BFF6}" type="parTrans" cxnId="{666E3A95-2B97-4E1C-9243-72013893291A}">
      <dgm:prSet/>
      <dgm:spPr/>
      <dgm:t>
        <a:bodyPr/>
        <a:lstStyle/>
        <a:p>
          <a:endParaRPr lang="en-US"/>
        </a:p>
      </dgm:t>
    </dgm:pt>
    <dgm:pt modelId="{D33D14EB-8419-43F3-A069-1C75F686B1F7}" type="sibTrans" cxnId="{666E3A95-2B97-4E1C-9243-72013893291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0A9FE3E-2F26-4F79-834A-63FD25EA02AF}" type="pres">
      <dgm:prSet presAssocID="{F8C16F5F-787E-4FE0-B5AC-ECA7678D9D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19130C-35EF-4CDB-97AF-B506AC4F3920}" type="pres">
      <dgm:prSet presAssocID="{FCAA10C8-1957-4264-B64D-0D2AE856C077}" presName="node" presStyleLbl="node1" presStyleIdx="0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2A7DF-5991-4589-BED6-32750685C162}" type="pres">
      <dgm:prSet presAssocID="{FCAA10C8-1957-4264-B64D-0D2AE856C077}" presName="spNode" presStyleCnt="0"/>
      <dgm:spPr/>
    </dgm:pt>
    <dgm:pt modelId="{41E5E428-3B60-4AC3-A61F-B577B467451C}" type="pres">
      <dgm:prSet presAssocID="{43B4AE02-D65A-4AE3-ACC6-C4E324E66E16}" presName="sibTrans" presStyleLbl="sibTrans1D1" presStyleIdx="0" presStyleCnt="4"/>
      <dgm:spPr/>
      <dgm:t>
        <a:bodyPr/>
        <a:lstStyle/>
        <a:p>
          <a:endParaRPr lang="en-US"/>
        </a:p>
      </dgm:t>
    </dgm:pt>
    <dgm:pt modelId="{1460A66B-6BD6-4CF5-8268-04D7B6BD5BA0}" type="pres">
      <dgm:prSet presAssocID="{22D489D7-4B48-4F59-A023-C757EB6DE577}" presName="node" presStyleLbl="node1" presStyleIdx="1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ECE88-315E-48B6-ABF9-A3ED94D027F0}" type="pres">
      <dgm:prSet presAssocID="{22D489D7-4B48-4F59-A023-C757EB6DE577}" presName="spNode" presStyleCnt="0"/>
      <dgm:spPr/>
    </dgm:pt>
    <dgm:pt modelId="{13ED9F32-7233-48AE-9F8F-BAB4E93BF43C}" type="pres">
      <dgm:prSet presAssocID="{C7015982-D1C2-4B45-B35F-2A48737C6574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CC06734-987A-4754-B488-8CB0BFB32AD8}" type="pres">
      <dgm:prSet presAssocID="{AF231B7E-93EB-419F-A73A-6D724AA32A15}" presName="node" presStyleLbl="node1" presStyleIdx="2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744A0-85BE-4947-B18C-11C2C4AD89FA}" type="pres">
      <dgm:prSet presAssocID="{AF231B7E-93EB-419F-A73A-6D724AA32A15}" presName="spNode" presStyleCnt="0"/>
      <dgm:spPr/>
    </dgm:pt>
    <dgm:pt modelId="{1C6BED4D-52EF-46DB-A7ED-CA4CAAE0B1BF}" type="pres">
      <dgm:prSet presAssocID="{934807ED-C65A-4C98-A95B-0BA6ED38A4CE}" presName="sibTrans" presStyleLbl="sibTrans1D1" presStyleIdx="2" presStyleCnt="4"/>
      <dgm:spPr/>
      <dgm:t>
        <a:bodyPr/>
        <a:lstStyle/>
        <a:p>
          <a:endParaRPr lang="en-US"/>
        </a:p>
      </dgm:t>
    </dgm:pt>
    <dgm:pt modelId="{0481C168-2465-453A-A490-8EFD3C02ABF1}" type="pres">
      <dgm:prSet presAssocID="{5AED579A-060B-45FC-B4CA-C93BA6C1C720}" presName="node" presStyleLbl="node1" presStyleIdx="3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141C3-5A51-4C9A-9266-4D3C02BC2271}" type="pres">
      <dgm:prSet presAssocID="{5AED579A-060B-45FC-B4CA-C93BA6C1C720}" presName="spNode" presStyleCnt="0"/>
      <dgm:spPr/>
    </dgm:pt>
    <dgm:pt modelId="{3E1EA17A-5B98-4693-8B2E-A164BE3EDFCA}" type="pres">
      <dgm:prSet presAssocID="{D33D14EB-8419-43F3-A069-1C75F686B1F7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666E3A95-2B97-4E1C-9243-72013893291A}" srcId="{F8C16F5F-787E-4FE0-B5AC-ECA7678D9D5B}" destId="{5AED579A-060B-45FC-B4CA-C93BA6C1C720}" srcOrd="3" destOrd="0" parTransId="{467A3CB6-F7A6-4658-B5FC-6CB04051BFF6}" sibTransId="{D33D14EB-8419-43F3-A069-1C75F686B1F7}"/>
    <dgm:cxn modelId="{259271C7-162B-497E-B48F-8FD61A537FAF}" type="presOf" srcId="{5AED579A-060B-45FC-B4CA-C93BA6C1C720}" destId="{0481C168-2465-453A-A490-8EFD3C02ABF1}" srcOrd="0" destOrd="0" presId="urn:microsoft.com/office/officeart/2005/8/layout/cycle5"/>
    <dgm:cxn modelId="{52B3A1DE-3F16-4294-A8E1-78ACDDB6E48B}" type="presOf" srcId="{43B4AE02-D65A-4AE3-ACC6-C4E324E66E16}" destId="{41E5E428-3B60-4AC3-A61F-B577B467451C}" srcOrd="0" destOrd="0" presId="urn:microsoft.com/office/officeart/2005/8/layout/cycle5"/>
    <dgm:cxn modelId="{8BB21E7D-AA2D-4222-94F5-FE0D54A6C247}" type="presOf" srcId="{C7015982-D1C2-4B45-B35F-2A48737C6574}" destId="{13ED9F32-7233-48AE-9F8F-BAB4E93BF43C}" srcOrd="0" destOrd="0" presId="urn:microsoft.com/office/officeart/2005/8/layout/cycle5"/>
    <dgm:cxn modelId="{B7D2A696-72B6-4430-8913-C58537D43F3A}" srcId="{F8C16F5F-787E-4FE0-B5AC-ECA7678D9D5B}" destId="{22D489D7-4B48-4F59-A023-C757EB6DE577}" srcOrd="1" destOrd="0" parTransId="{44212718-181A-4428-A416-171021AF7864}" sibTransId="{C7015982-D1C2-4B45-B35F-2A48737C6574}"/>
    <dgm:cxn modelId="{F96F21D3-A64A-4292-97BA-EA54EA84A4E9}" type="presOf" srcId="{FCAA10C8-1957-4264-B64D-0D2AE856C077}" destId="{DB19130C-35EF-4CDB-97AF-B506AC4F3920}" srcOrd="0" destOrd="0" presId="urn:microsoft.com/office/officeart/2005/8/layout/cycle5"/>
    <dgm:cxn modelId="{A996CA0C-64EE-4A59-B384-522CF5180F2F}" type="presOf" srcId="{D33D14EB-8419-43F3-A069-1C75F686B1F7}" destId="{3E1EA17A-5B98-4693-8B2E-A164BE3EDFCA}" srcOrd="0" destOrd="0" presId="urn:microsoft.com/office/officeart/2005/8/layout/cycle5"/>
    <dgm:cxn modelId="{8146D625-0017-4FAB-9C7E-31DF98268BF2}" srcId="{F8C16F5F-787E-4FE0-B5AC-ECA7678D9D5B}" destId="{AF231B7E-93EB-419F-A73A-6D724AA32A15}" srcOrd="2" destOrd="0" parTransId="{52DBD05D-016F-44CD-A79D-F477F83E4536}" sibTransId="{934807ED-C65A-4C98-A95B-0BA6ED38A4CE}"/>
    <dgm:cxn modelId="{DED336A2-E085-43C8-A31D-405429E23713}" type="presOf" srcId="{22D489D7-4B48-4F59-A023-C757EB6DE577}" destId="{1460A66B-6BD6-4CF5-8268-04D7B6BD5BA0}" srcOrd="0" destOrd="0" presId="urn:microsoft.com/office/officeart/2005/8/layout/cycle5"/>
    <dgm:cxn modelId="{AE559A35-7407-4603-8BA7-A290CBBCB1AD}" type="presOf" srcId="{AF231B7E-93EB-419F-A73A-6D724AA32A15}" destId="{CCC06734-987A-4754-B488-8CB0BFB32AD8}" srcOrd="0" destOrd="0" presId="urn:microsoft.com/office/officeart/2005/8/layout/cycle5"/>
    <dgm:cxn modelId="{50587199-652B-4805-8CE7-885A5BCB4312}" type="presOf" srcId="{934807ED-C65A-4C98-A95B-0BA6ED38A4CE}" destId="{1C6BED4D-52EF-46DB-A7ED-CA4CAAE0B1BF}" srcOrd="0" destOrd="0" presId="urn:microsoft.com/office/officeart/2005/8/layout/cycle5"/>
    <dgm:cxn modelId="{5E59CA8C-883D-45A8-B03D-27CAEFF8119A}" srcId="{F8C16F5F-787E-4FE0-B5AC-ECA7678D9D5B}" destId="{FCAA10C8-1957-4264-B64D-0D2AE856C077}" srcOrd="0" destOrd="0" parTransId="{8181FAAD-CC65-4BB7-95C2-10C01153A591}" sibTransId="{43B4AE02-D65A-4AE3-ACC6-C4E324E66E16}"/>
    <dgm:cxn modelId="{2FFCF337-04CE-4145-992F-C0DAE032BC1F}" type="presOf" srcId="{F8C16F5F-787E-4FE0-B5AC-ECA7678D9D5B}" destId="{80A9FE3E-2F26-4F79-834A-63FD25EA02AF}" srcOrd="0" destOrd="0" presId="urn:microsoft.com/office/officeart/2005/8/layout/cycle5"/>
    <dgm:cxn modelId="{F5AD44E8-C5A1-4E91-A37E-D4928094A032}" type="presParOf" srcId="{80A9FE3E-2F26-4F79-834A-63FD25EA02AF}" destId="{DB19130C-35EF-4CDB-97AF-B506AC4F3920}" srcOrd="0" destOrd="0" presId="urn:microsoft.com/office/officeart/2005/8/layout/cycle5"/>
    <dgm:cxn modelId="{5DC09626-45CA-4199-A02C-CFF3FFD0626F}" type="presParOf" srcId="{80A9FE3E-2F26-4F79-834A-63FD25EA02AF}" destId="{9B92A7DF-5991-4589-BED6-32750685C162}" srcOrd="1" destOrd="0" presId="urn:microsoft.com/office/officeart/2005/8/layout/cycle5"/>
    <dgm:cxn modelId="{E5A1552C-D2BD-4AA6-B7D8-D37F5AA580F2}" type="presParOf" srcId="{80A9FE3E-2F26-4F79-834A-63FD25EA02AF}" destId="{41E5E428-3B60-4AC3-A61F-B577B467451C}" srcOrd="2" destOrd="0" presId="urn:microsoft.com/office/officeart/2005/8/layout/cycle5"/>
    <dgm:cxn modelId="{4AFC12EF-B243-4535-8B58-D0E80727C8F7}" type="presParOf" srcId="{80A9FE3E-2F26-4F79-834A-63FD25EA02AF}" destId="{1460A66B-6BD6-4CF5-8268-04D7B6BD5BA0}" srcOrd="3" destOrd="0" presId="urn:microsoft.com/office/officeart/2005/8/layout/cycle5"/>
    <dgm:cxn modelId="{963FBB46-E0A2-4669-9859-2FC60929AAA6}" type="presParOf" srcId="{80A9FE3E-2F26-4F79-834A-63FD25EA02AF}" destId="{452ECE88-315E-48B6-ABF9-A3ED94D027F0}" srcOrd="4" destOrd="0" presId="urn:microsoft.com/office/officeart/2005/8/layout/cycle5"/>
    <dgm:cxn modelId="{FC53C0EE-CD55-4EBA-A71F-D6D4D957AE27}" type="presParOf" srcId="{80A9FE3E-2F26-4F79-834A-63FD25EA02AF}" destId="{13ED9F32-7233-48AE-9F8F-BAB4E93BF43C}" srcOrd="5" destOrd="0" presId="urn:microsoft.com/office/officeart/2005/8/layout/cycle5"/>
    <dgm:cxn modelId="{D4AD589F-2D09-497D-AB60-0B9DB5284F69}" type="presParOf" srcId="{80A9FE3E-2F26-4F79-834A-63FD25EA02AF}" destId="{CCC06734-987A-4754-B488-8CB0BFB32AD8}" srcOrd="6" destOrd="0" presId="urn:microsoft.com/office/officeart/2005/8/layout/cycle5"/>
    <dgm:cxn modelId="{27EA4D4A-1052-48C4-A245-1F5FE64189F7}" type="presParOf" srcId="{80A9FE3E-2F26-4F79-834A-63FD25EA02AF}" destId="{532744A0-85BE-4947-B18C-11C2C4AD89FA}" srcOrd="7" destOrd="0" presId="urn:microsoft.com/office/officeart/2005/8/layout/cycle5"/>
    <dgm:cxn modelId="{1F56160F-A8DF-40B0-9C05-AC1DE7F72249}" type="presParOf" srcId="{80A9FE3E-2F26-4F79-834A-63FD25EA02AF}" destId="{1C6BED4D-52EF-46DB-A7ED-CA4CAAE0B1BF}" srcOrd="8" destOrd="0" presId="urn:microsoft.com/office/officeart/2005/8/layout/cycle5"/>
    <dgm:cxn modelId="{A27BC6F0-C13F-4B01-A73F-254153792FD5}" type="presParOf" srcId="{80A9FE3E-2F26-4F79-834A-63FD25EA02AF}" destId="{0481C168-2465-453A-A490-8EFD3C02ABF1}" srcOrd="9" destOrd="0" presId="urn:microsoft.com/office/officeart/2005/8/layout/cycle5"/>
    <dgm:cxn modelId="{932666F3-D25B-4089-A41C-41BC379175B5}" type="presParOf" srcId="{80A9FE3E-2F26-4F79-834A-63FD25EA02AF}" destId="{611141C3-5A51-4C9A-9266-4D3C02BC2271}" srcOrd="10" destOrd="0" presId="urn:microsoft.com/office/officeart/2005/8/layout/cycle5"/>
    <dgm:cxn modelId="{8B058946-265A-4D7C-926C-639EC5E3A4A3}" type="presParOf" srcId="{80A9FE3E-2F26-4F79-834A-63FD25EA02AF}" destId="{3E1EA17A-5B98-4693-8B2E-A164BE3EDFC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C16F5F-787E-4FE0-B5AC-ECA7678D9D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A10C8-1957-4264-B64D-0D2AE856C07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600" dirty="0" smtClean="0"/>
            <a:t>Identify Available Parallelism</a:t>
          </a:r>
          <a:endParaRPr lang="en-US" sz="2600" dirty="0"/>
        </a:p>
      </dgm:t>
    </dgm:pt>
    <dgm:pt modelId="{8181FAAD-CC65-4BB7-95C2-10C01153A591}" type="parTrans" cxnId="{5E59CA8C-883D-45A8-B03D-27CAEFF8119A}">
      <dgm:prSet/>
      <dgm:spPr/>
      <dgm:t>
        <a:bodyPr/>
        <a:lstStyle/>
        <a:p>
          <a:endParaRPr lang="en-US"/>
        </a:p>
      </dgm:t>
    </dgm:pt>
    <dgm:pt modelId="{43B4AE02-D65A-4AE3-ACC6-C4E324E66E16}" type="sibTrans" cxnId="{5E59CA8C-883D-45A8-B03D-27CAEFF8119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2D489D7-4B48-4F59-A023-C757EB6DE5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Express Parallelism</a:t>
          </a:r>
          <a:endParaRPr lang="en-US" sz="2600" dirty="0"/>
        </a:p>
      </dgm:t>
    </dgm:pt>
    <dgm:pt modelId="{44212718-181A-4428-A416-171021AF7864}" type="parTrans" cxnId="{B7D2A696-72B6-4430-8913-C58537D43F3A}">
      <dgm:prSet/>
      <dgm:spPr/>
      <dgm:t>
        <a:bodyPr/>
        <a:lstStyle/>
        <a:p>
          <a:endParaRPr lang="en-US"/>
        </a:p>
      </dgm:t>
    </dgm:pt>
    <dgm:pt modelId="{C7015982-D1C2-4B45-B35F-2A48737C6574}" type="sibTrans" cxnId="{B7D2A696-72B6-4430-8913-C58537D43F3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F231B7E-93EB-419F-A73A-6D724AA32A15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Express Data Movement</a:t>
          </a:r>
          <a:endParaRPr lang="en-US" sz="2600" dirty="0"/>
        </a:p>
      </dgm:t>
    </dgm:pt>
    <dgm:pt modelId="{52DBD05D-016F-44CD-A79D-F477F83E4536}" type="parTrans" cxnId="{8146D625-0017-4FAB-9C7E-31DF98268BF2}">
      <dgm:prSet/>
      <dgm:spPr/>
      <dgm:t>
        <a:bodyPr/>
        <a:lstStyle/>
        <a:p>
          <a:endParaRPr lang="en-US"/>
        </a:p>
      </dgm:t>
    </dgm:pt>
    <dgm:pt modelId="{934807ED-C65A-4C98-A95B-0BA6ED38A4CE}" type="sibTrans" cxnId="{8146D625-0017-4FAB-9C7E-31DF98268BF2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5AED579A-060B-45FC-B4CA-C93BA6C1C72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Optimize Loop Performance</a:t>
          </a:r>
          <a:endParaRPr lang="en-US" sz="2600" dirty="0"/>
        </a:p>
      </dgm:t>
    </dgm:pt>
    <dgm:pt modelId="{467A3CB6-F7A6-4658-B5FC-6CB04051BFF6}" type="parTrans" cxnId="{666E3A95-2B97-4E1C-9243-72013893291A}">
      <dgm:prSet/>
      <dgm:spPr/>
      <dgm:t>
        <a:bodyPr/>
        <a:lstStyle/>
        <a:p>
          <a:endParaRPr lang="en-US"/>
        </a:p>
      </dgm:t>
    </dgm:pt>
    <dgm:pt modelId="{D33D14EB-8419-43F3-A069-1C75F686B1F7}" type="sibTrans" cxnId="{666E3A95-2B97-4E1C-9243-72013893291A}">
      <dgm:prSet/>
      <dgm:spPr>
        <a:solidFill>
          <a:schemeClr val="tx2"/>
        </a:solidFill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0A9FE3E-2F26-4F79-834A-63FD25EA02AF}" type="pres">
      <dgm:prSet presAssocID="{F8C16F5F-787E-4FE0-B5AC-ECA7678D9D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19130C-35EF-4CDB-97AF-B506AC4F3920}" type="pres">
      <dgm:prSet presAssocID="{FCAA10C8-1957-4264-B64D-0D2AE856C077}" presName="node" presStyleLbl="node1" presStyleIdx="0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2A7DF-5991-4589-BED6-32750685C162}" type="pres">
      <dgm:prSet presAssocID="{FCAA10C8-1957-4264-B64D-0D2AE856C077}" presName="spNode" presStyleCnt="0"/>
      <dgm:spPr/>
    </dgm:pt>
    <dgm:pt modelId="{41E5E428-3B60-4AC3-A61F-B577B467451C}" type="pres">
      <dgm:prSet presAssocID="{43B4AE02-D65A-4AE3-ACC6-C4E324E66E16}" presName="sibTrans" presStyleLbl="sibTrans1D1" presStyleIdx="0" presStyleCnt="4"/>
      <dgm:spPr/>
      <dgm:t>
        <a:bodyPr/>
        <a:lstStyle/>
        <a:p>
          <a:endParaRPr lang="en-US"/>
        </a:p>
      </dgm:t>
    </dgm:pt>
    <dgm:pt modelId="{1460A66B-6BD6-4CF5-8268-04D7B6BD5BA0}" type="pres">
      <dgm:prSet presAssocID="{22D489D7-4B48-4F59-A023-C757EB6DE577}" presName="node" presStyleLbl="node1" presStyleIdx="1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ECE88-315E-48B6-ABF9-A3ED94D027F0}" type="pres">
      <dgm:prSet presAssocID="{22D489D7-4B48-4F59-A023-C757EB6DE577}" presName="spNode" presStyleCnt="0"/>
      <dgm:spPr/>
    </dgm:pt>
    <dgm:pt modelId="{13ED9F32-7233-48AE-9F8F-BAB4E93BF43C}" type="pres">
      <dgm:prSet presAssocID="{C7015982-D1C2-4B45-B35F-2A48737C6574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CC06734-987A-4754-B488-8CB0BFB32AD8}" type="pres">
      <dgm:prSet presAssocID="{AF231B7E-93EB-419F-A73A-6D724AA32A15}" presName="node" presStyleLbl="node1" presStyleIdx="2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744A0-85BE-4947-B18C-11C2C4AD89FA}" type="pres">
      <dgm:prSet presAssocID="{AF231B7E-93EB-419F-A73A-6D724AA32A15}" presName="spNode" presStyleCnt="0"/>
      <dgm:spPr/>
    </dgm:pt>
    <dgm:pt modelId="{1C6BED4D-52EF-46DB-A7ED-CA4CAAE0B1BF}" type="pres">
      <dgm:prSet presAssocID="{934807ED-C65A-4C98-A95B-0BA6ED38A4CE}" presName="sibTrans" presStyleLbl="sibTrans1D1" presStyleIdx="2" presStyleCnt="4"/>
      <dgm:spPr/>
      <dgm:t>
        <a:bodyPr/>
        <a:lstStyle/>
        <a:p>
          <a:endParaRPr lang="en-US"/>
        </a:p>
      </dgm:t>
    </dgm:pt>
    <dgm:pt modelId="{0481C168-2465-453A-A490-8EFD3C02ABF1}" type="pres">
      <dgm:prSet presAssocID="{5AED579A-060B-45FC-B4CA-C93BA6C1C720}" presName="node" presStyleLbl="node1" presStyleIdx="3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141C3-5A51-4C9A-9266-4D3C02BC2271}" type="pres">
      <dgm:prSet presAssocID="{5AED579A-060B-45FC-B4CA-C93BA6C1C720}" presName="spNode" presStyleCnt="0"/>
      <dgm:spPr/>
    </dgm:pt>
    <dgm:pt modelId="{3E1EA17A-5B98-4693-8B2E-A164BE3EDFCA}" type="pres">
      <dgm:prSet presAssocID="{D33D14EB-8419-43F3-A069-1C75F686B1F7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666E3A95-2B97-4E1C-9243-72013893291A}" srcId="{F8C16F5F-787E-4FE0-B5AC-ECA7678D9D5B}" destId="{5AED579A-060B-45FC-B4CA-C93BA6C1C720}" srcOrd="3" destOrd="0" parTransId="{467A3CB6-F7A6-4658-B5FC-6CB04051BFF6}" sibTransId="{D33D14EB-8419-43F3-A069-1C75F686B1F7}"/>
    <dgm:cxn modelId="{9377973A-A4AB-4F97-BE1F-A6E573588A60}" type="presOf" srcId="{C7015982-D1C2-4B45-B35F-2A48737C6574}" destId="{13ED9F32-7233-48AE-9F8F-BAB4E93BF43C}" srcOrd="0" destOrd="0" presId="urn:microsoft.com/office/officeart/2005/8/layout/cycle5"/>
    <dgm:cxn modelId="{B7D2A696-72B6-4430-8913-C58537D43F3A}" srcId="{F8C16F5F-787E-4FE0-B5AC-ECA7678D9D5B}" destId="{22D489D7-4B48-4F59-A023-C757EB6DE577}" srcOrd="1" destOrd="0" parTransId="{44212718-181A-4428-A416-171021AF7864}" sibTransId="{C7015982-D1C2-4B45-B35F-2A48737C6574}"/>
    <dgm:cxn modelId="{0047696D-F4BF-4402-BD77-DBE224546697}" type="presOf" srcId="{FCAA10C8-1957-4264-B64D-0D2AE856C077}" destId="{DB19130C-35EF-4CDB-97AF-B506AC4F3920}" srcOrd="0" destOrd="0" presId="urn:microsoft.com/office/officeart/2005/8/layout/cycle5"/>
    <dgm:cxn modelId="{6FC4F382-9EDF-4882-A929-569984287671}" type="presOf" srcId="{5AED579A-060B-45FC-B4CA-C93BA6C1C720}" destId="{0481C168-2465-453A-A490-8EFD3C02ABF1}" srcOrd="0" destOrd="0" presId="urn:microsoft.com/office/officeart/2005/8/layout/cycle5"/>
    <dgm:cxn modelId="{7B553BDB-04C0-4B15-8E47-E99DCDA2B908}" type="presOf" srcId="{22D489D7-4B48-4F59-A023-C757EB6DE577}" destId="{1460A66B-6BD6-4CF5-8268-04D7B6BD5BA0}" srcOrd="0" destOrd="0" presId="urn:microsoft.com/office/officeart/2005/8/layout/cycle5"/>
    <dgm:cxn modelId="{8146D625-0017-4FAB-9C7E-31DF98268BF2}" srcId="{F8C16F5F-787E-4FE0-B5AC-ECA7678D9D5B}" destId="{AF231B7E-93EB-419F-A73A-6D724AA32A15}" srcOrd="2" destOrd="0" parTransId="{52DBD05D-016F-44CD-A79D-F477F83E4536}" sibTransId="{934807ED-C65A-4C98-A95B-0BA6ED38A4CE}"/>
    <dgm:cxn modelId="{8CEA98D0-74D1-4115-BD4B-175AD72D4053}" type="presOf" srcId="{F8C16F5F-787E-4FE0-B5AC-ECA7678D9D5B}" destId="{80A9FE3E-2F26-4F79-834A-63FD25EA02AF}" srcOrd="0" destOrd="0" presId="urn:microsoft.com/office/officeart/2005/8/layout/cycle5"/>
    <dgm:cxn modelId="{95FF8EE2-3097-43D4-B122-A5DF13C486CA}" type="presOf" srcId="{D33D14EB-8419-43F3-A069-1C75F686B1F7}" destId="{3E1EA17A-5B98-4693-8B2E-A164BE3EDFCA}" srcOrd="0" destOrd="0" presId="urn:microsoft.com/office/officeart/2005/8/layout/cycle5"/>
    <dgm:cxn modelId="{5E59CA8C-883D-45A8-B03D-27CAEFF8119A}" srcId="{F8C16F5F-787E-4FE0-B5AC-ECA7678D9D5B}" destId="{FCAA10C8-1957-4264-B64D-0D2AE856C077}" srcOrd="0" destOrd="0" parTransId="{8181FAAD-CC65-4BB7-95C2-10C01153A591}" sibTransId="{43B4AE02-D65A-4AE3-ACC6-C4E324E66E16}"/>
    <dgm:cxn modelId="{7379804F-BC0A-482F-9CB4-2E775C1CB2D0}" type="presOf" srcId="{43B4AE02-D65A-4AE3-ACC6-C4E324E66E16}" destId="{41E5E428-3B60-4AC3-A61F-B577B467451C}" srcOrd="0" destOrd="0" presId="urn:microsoft.com/office/officeart/2005/8/layout/cycle5"/>
    <dgm:cxn modelId="{03C4F23E-D316-4B69-8679-48DC221E4E11}" type="presOf" srcId="{934807ED-C65A-4C98-A95B-0BA6ED38A4CE}" destId="{1C6BED4D-52EF-46DB-A7ED-CA4CAAE0B1BF}" srcOrd="0" destOrd="0" presId="urn:microsoft.com/office/officeart/2005/8/layout/cycle5"/>
    <dgm:cxn modelId="{9324509C-7713-40E1-804D-634B5923E2F4}" type="presOf" srcId="{AF231B7E-93EB-419F-A73A-6D724AA32A15}" destId="{CCC06734-987A-4754-B488-8CB0BFB32AD8}" srcOrd="0" destOrd="0" presId="urn:microsoft.com/office/officeart/2005/8/layout/cycle5"/>
    <dgm:cxn modelId="{60FC3CE8-941B-4A51-B0BB-41BB97CE8BE3}" type="presParOf" srcId="{80A9FE3E-2F26-4F79-834A-63FD25EA02AF}" destId="{DB19130C-35EF-4CDB-97AF-B506AC4F3920}" srcOrd="0" destOrd="0" presId="urn:microsoft.com/office/officeart/2005/8/layout/cycle5"/>
    <dgm:cxn modelId="{143FFBFE-D725-4F9C-9825-13808E3136CD}" type="presParOf" srcId="{80A9FE3E-2F26-4F79-834A-63FD25EA02AF}" destId="{9B92A7DF-5991-4589-BED6-32750685C162}" srcOrd="1" destOrd="0" presId="urn:microsoft.com/office/officeart/2005/8/layout/cycle5"/>
    <dgm:cxn modelId="{E964103E-838C-4924-828F-2E7B2DAD5148}" type="presParOf" srcId="{80A9FE3E-2F26-4F79-834A-63FD25EA02AF}" destId="{41E5E428-3B60-4AC3-A61F-B577B467451C}" srcOrd="2" destOrd="0" presId="urn:microsoft.com/office/officeart/2005/8/layout/cycle5"/>
    <dgm:cxn modelId="{CFD6EF5F-3B1E-4E2A-9862-2EE32B5B971F}" type="presParOf" srcId="{80A9FE3E-2F26-4F79-834A-63FD25EA02AF}" destId="{1460A66B-6BD6-4CF5-8268-04D7B6BD5BA0}" srcOrd="3" destOrd="0" presId="urn:microsoft.com/office/officeart/2005/8/layout/cycle5"/>
    <dgm:cxn modelId="{C67538E2-7CD1-4911-9F6C-4D295997B6EB}" type="presParOf" srcId="{80A9FE3E-2F26-4F79-834A-63FD25EA02AF}" destId="{452ECE88-315E-48B6-ABF9-A3ED94D027F0}" srcOrd="4" destOrd="0" presId="urn:microsoft.com/office/officeart/2005/8/layout/cycle5"/>
    <dgm:cxn modelId="{1FA0E894-5491-4B68-91F6-433489639216}" type="presParOf" srcId="{80A9FE3E-2F26-4F79-834A-63FD25EA02AF}" destId="{13ED9F32-7233-48AE-9F8F-BAB4E93BF43C}" srcOrd="5" destOrd="0" presId="urn:microsoft.com/office/officeart/2005/8/layout/cycle5"/>
    <dgm:cxn modelId="{4761248A-6155-4C13-B3FB-8213266ECD51}" type="presParOf" srcId="{80A9FE3E-2F26-4F79-834A-63FD25EA02AF}" destId="{CCC06734-987A-4754-B488-8CB0BFB32AD8}" srcOrd="6" destOrd="0" presId="urn:microsoft.com/office/officeart/2005/8/layout/cycle5"/>
    <dgm:cxn modelId="{BF262198-EA7D-4BE2-BBCB-A99858077245}" type="presParOf" srcId="{80A9FE3E-2F26-4F79-834A-63FD25EA02AF}" destId="{532744A0-85BE-4947-B18C-11C2C4AD89FA}" srcOrd="7" destOrd="0" presId="urn:microsoft.com/office/officeart/2005/8/layout/cycle5"/>
    <dgm:cxn modelId="{99ED7323-7777-4F99-9AED-0857C96BC31D}" type="presParOf" srcId="{80A9FE3E-2F26-4F79-834A-63FD25EA02AF}" destId="{1C6BED4D-52EF-46DB-A7ED-CA4CAAE0B1BF}" srcOrd="8" destOrd="0" presId="urn:microsoft.com/office/officeart/2005/8/layout/cycle5"/>
    <dgm:cxn modelId="{F7DDA9BD-80DD-489E-96F5-80D243C698A0}" type="presParOf" srcId="{80A9FE3E-2F26-4F79-834A-63FD25EA02AF}" destId="{0481C168-2465-453A-A490-8EFD3C02ABF1}" srcOrd="9" destOrd="0" presId="urn:microsoft.com/office/officeart/2005/8/layout/cycle5"/>
    <dgm:cxn modelId="{673AA62F-B459-4CE8-8476-A029A6658279}" type="presParOf" srcId="{80A9FE3E-2F26-4F79-834A-63FD25EA02AF}" destId="{611141C3-5A51-4C9A-9266-4D3C02BC2271}" srcOrd="10" destOrd="0" presId="urn:microsoft.com/office/officeart/2005/8/layout/cycle5"/>
    <dgm:cxn modelId="{B23F4DD5-61EE-4571-BF49-8D0F38D277B4}" type="presParOf" srcId="{80A9FE3E-2F26-4F79-834A-63FD25EA02AF}" destId="{3E1EA17A-5B98-4693-8B2E-A164BE3EDFC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C16F5F-787E-4FE0-B5AC-ECA7678D9D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A10C8-1957-4264-B64D-0D2AE856C0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Identify Available Parallelism</a:t>
          </a:r>
          <a:endParaRPr lang="en-US" sz="2600" dirty="0"/>
        </a:p>
      </dgm:t>
    </dgm:pt>
    <dgm:pt modelId="{8181FAAD-CC65-4BB7-95C2-10C01153A591}" type="parTrans" cxnId="{5E59CA8C-883D-45A8-B03D-27CAEFF8119A}">
      <dgm:prSet/>
      <dgm:spPr/>
      <dgm:t>
        <a:bodyPr/>
        <a:lstStyle/>
        <a:p>
          <a:endParaRPr lang="en-US"/>
        </a:p>
      </dgm:t>
    </dgm:pt>
    <dgm:pt modelId="{43B4AE02-D65A-4AE3-ACC6-C4E324E66E16}" type="sibTrans" cxnId="{5E59CA8C-883D-45A8-B03D-27CAEFF8119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2D489D7-4B48-4F59-A023-C757EB6DE57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600" dirty="0" smtClean="0"/>
            <a:t>Express Parallelism</a:t>
          </a:r>
          <a:endParaRPr lang="en-US" sz="2600" dirty="0"/>
        </a:p>
      </dgm:t>
    </dgm:pt>
    <dgm:pt modelId="{44212718-181A-4428-A416-171021AF7864}" type="parTrans" cxnId="{B7D2A696-72B6-4430-8913-C58537D43F3A}">
      <dgm:prSet/>
      <dgm:spPr/>
      <dgm:t>
        <a:bodyPr/>
        <a:lstStyle/>
        <a:p>
          <a:endParaRPr lang="en-US"/>
        </a:p>
      </dgm:t>
    </dgm:pt>
    <dgm:pt modelId="{C7015982-D1C2-4B45-B35F-2A48737C6574}" type="sibTrans" cxnId="{B7D2A696-72B6-4430-8913-C58537D43F3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F231B7E-93EB-419F-A73A-6D724AA32A15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Express Data Movement</a:t>
          </a:r>
          <a:endParaRPr lang="en-US" sz="2600" dirty="0"/>
        </a:p>
      </dgm:t>
    </dgm:pt>
    <dgm:pt modelId="{52DBD05D-016F-44CD-A79D-F477F83E4536}" type="parTrans" cxnId="{8146D625-0017-4FAB-9C7E-31DF98268BF2}">
      <dgm:prSet/>
      <dgm:spPr/>
      <dgm:t>
        <a:bodyPr/>
        <a:lstStyle/>
        <a:p>
          <a:endParaRPr lang="en-US"/>
        </a:p>
      </dgm:t>
    </dgm:pt>
    <dgm:pt modelId="{934807ED-C65A-4C98-A95B-0BA6ED38A4CE}" type="sibTrans" cxnId="{8146D625-0017-4FAB-9C7E-31DF98268BF2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5AED579A-060B-45FC-B4CA-C93BA6C1C72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Optimize Loop Performance</a:t>
          </a:r>
          <a:endParaRPr lang="en-US" sz="2600" dirty="0"/>
        </a:p>
      </dgm:t>
    </dgm:pt>
    <dgm:pt modelId="{467A3CB6-F7A6-4658-B5FC-6CB04051BFF6}" type="parTrans" cxnId="{666E3A95-2B97-4E1C-9243-72013893291A}">
      <dgm:prSet/>
      <dgm:spPr/>
      <dgm:t>
        <a:bodyPr/>
        <a:lstStyle/>
        <a:p>
          <a:endParaRPr lang="en-US"/>
        </a:p>
      </dgm:t>
    </dgm:pt>
    <dgm:pt modelId="{D33D14EB-8419-43F3-A069-1C75F686B1F7}" type="sibTrans" cxnId="{666E3A95-2B97-4E1C-9243-72013893291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0A9FE3E-2F26-4F79-834A-63FD25EA02AF}" type="pres">
      <dgm:prSet presAssocID="{F8C16F5F-787E-4FE0-B5AC-ECA7678D9D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19130C-35EF-4CDB-97AF-B506AC4F3920}" type="pres">
      <dgm:prSet presAssocID="{FCAA10C8-1957-4264-B64D-0D2AE856C077}" presName="node" presStyleLbl="node1" presStyleIdx="0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2A7DF-5991-4589-BED6-32750685C162}" type="pres">
      <dgm:prSet presAssocID="{FCAA10C8-1957-4264-B64D-0D2AE856C077}" presName="spNode" presStyleCnt="0"/>
      <dgm:spPr/>
    </dgm:pt>
    <dgm:pt modelId="{41E5E428-3B60-4AC3-A61F-B577B467451C}" type="pres">
      <dgm:prSet presAssocID="{43B4AE02-D65A-4AE3-ACC6-C4E324E66E16}" presName="sibTrans" presStyleLbl="sibTrans1D1" presStyleIdx="0" presStyleCnt="4"/>
      <dgm:spPr/>
      <dgm:t>
        <a:bodyPr/>
        <a:lstStyle/>
        <a:p>
          <a:endParaRPr lang="en-US"/>
        </a:p>
      </dgm:t>
    </dgm:pt>
    <dgm:pt modelId="{1460A66B-6BD6-4CF5-8268-04D7B6BD5BA0}" type="pres">
      <dgm:prSet presAssocID="{22D489D7-4B48-4F59-A023-C757EB6DE577}" presName="node" presStyleLbl="node1" presStyleIdx="1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ECE88-315E-48B6-ABF9-A3ED94D027F0}" type="pres">
      <dgm:prSet presAssocID="{22D489D7-4B48-4F59-A023-C757EB6DE577}" presName="spNode" presStyleCnt="0"/>
      <dgm:spPr/>
    </dgm:pt>
    <dgm:pt modelId="{13ED9F32-7233-48AE-9F8F-BAB4E93BF43C}" type="pres">
      <dgm:prSet presAssocID="{C7015982-D1C2-4B45-B35F-2A48737C6574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CC06734-987A-4754-B488-8CB0BFB32AD8}" type="pres">
      <dgm:prSet presAssocID="{AF231B7E-93EB-419F-A73A-6D724AA32A15}" presName="node" presStyleLbl="node1" presStyleIdx="2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744A0-85BE-4947-B18C-11C2C4AD89FA}" type="pres">
      <dgm:prSet presAssocID="{AF231B7E-93EB-419F-A73A-6D724AA32A15}" presName="spNode" presStyleCnt="0"/>
      <dgm:spPr/>
    </dgm:pt>
    <dgm:pt modelId="{1C6BED4D-52EF-46DB-A7ED-CA4CAAE0B1BF}" type="pres">
      <dgm:prSet presAssocID="{934807ED-C65A-4C98-A95B-0BA6ED38A4CE}" presName="sibTrans" presStyleLbl="sibTrans1D1" presStyleIdx="2" presStyleCnt="4"/>
      <dgm:spPr/>
      <dgm:t>
        <a:bodyPr/>
        <a:lstStyle/>
        <a:p>
          <a:endParaRPr lang="en-US"/>
        </a:p>
      </dgm:t>
    </dgm:pt>
    <dgm:pt modelId="{0481C168-2465-453A-A490-8EFD3C02ABF1}" type="pres">
      <dgm:prSet presAssocID="{5AED579A-060B-45FC-B4CA-C93BA6C1C720}" presName="node" presStyleLbl="node1" presStyleIdx="3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141C3-5A51-4C9A-9266-4D3C02BC2271}" type="pres">
      <dgm:prSet presAssocID="{5AED579A-060B-45FC-B4CA-C93BA6C1C720}" presName="spNode" presStyleCnt="0"/>
      <dgm:spPr/>
    </dgm:pt>
    <dgm:pt modelId="{3E1EA17A-5B98-4693-8B2E-A164BE3EDFCA}" type="pres">
      <dgm:prSet presAssocID="{D33D14EB-8419-43F3-A069-1C75F686B1F7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666E3A95-2B97-4E1C-9243-72013893291A}" srcId="{F8C16F5F-787E-4FE0-B5AC-ECA7678D9D5B}" destId="{5AED579A-060B-45FC-B4CA-C93BA6C1C720}" srcOrd="3" destOrd="0" parTransId="{467A3CB6-F7A6-4658-B5FC-6CB04051BFF6}" sibTransId="{D33D14EB-8419-43F3-A069-1C75F686B1F7}"/>
    <dgm:cxn modelId="{F01FDC36-E5AE-48C2-86E5-2818FDF2A40E}" type="presOf" srcId="{F8C16F5F-787E-4FE0-B5AC-ECA7678D9D5B}" destId="{80A9FE3E-2F26-4F79-834A-63FD25EA02AF}" srcOrd="0" destOrd="0" presId="urn:microsoft.com/office/officeart/2005/8/layout/cycle5"/>
    <dgm:cxn modelId="{B7D2A696-72B6-4430-8913-C58537D43F3A}" srcId="{F8C16F5F-787E-4FE0-B5AC-ECA7678D9D5B}" destId="{22D489D7-4B48-4F59-A023-C757EB6DE577}" srcOrd="1" destOrd="0" parTransId="{44212718-181A-4428-A416-171021AF7864}" sibTransId="{C7015982-D1C2-4B45-B35F-2A48737C6574}"/>
    <dgm:cxn modelId="{52F80D2E-E635-4F55-A504-4F12D8A833E8}" type="presOf" srcId="{D33D14EB-8419-43F3-A069-1C75F686B1F7}" destId="{3E1EA17A-5B98-4693-8B2E-A164BE3EDFCA}" srcOrd="0" destOrd="0" presId="urn:microsoft.com/office/officeart/2005/8/layout/cycle5"/>
    <dgm:cxn modelId="{0402CF95-A1B9-460D-994F-D2CF2839A0A8}" type="presOf" srcId="{22D489D7-4B48-4F59-A023-C757EB6DE577}" destId="{1460A66B-6BD6-4CF5-8268-04D7B6BD5BA0}" srcOrd="0" destOrd="0" presId="urn:microsoft.com/office/officeart/2005/8/layout/cycle5"/>
    <dgm:cxn modelId="{301E01F0-74AF-4C4E-993E-AED3431BAB28}" type="presOf" srcId="{934807ED-C65A-4C98-A95B-0BA6ED38A4CE}" destId="{1C6BED4D-52EF-46DB-A7ED-CA4CAAE0B1BF}" srcOrd="0" destOrd="0" presId="urn:microsoft.com/office/officeart/2005/8/layout/cycle5"/>
    <dgm:cxn modelId="{AB3BF3AD-E4E2-4601-95F3-3B731546E792}" type="presOf" srcId="{AF231B7E-93EB-419F-A73A-6D724AA32A15}" destId="{CCC06734-987A-4754-B488-8CB0BFB32AD8}" srcOrd="0" destOrd="0" presId="urn:microsoft.com/office/officeart/2005/8/layout/cycle5"/>
    <dgm:cxn modelId="{8146D625-0017-4FAB-9C7E-31DF98268BF2}" srcId="{F8C16F5F-787E-4FE0-B5AC-ECA7678D9D5B}" destId="{AF231B7E-93EB-419F-A73A-6D724AA32A15}" srcOrd="2" destOrd="0" parTransId="{52DBD05D-016F-44CD-A79D-F477F83E4536}" sibTransId="{934807ED-C65A-4C98-A95B-0BA6ED38A4CE}"/>
    <dgm:cxn modelId="{62DA3076-9AA5-474C-B77F-90E6386D6022}" type="presOf" srcId="{43B4AE02-D65A-4AE3-ACC6-C4E324E66E16}" destId="{41E5E428-3B60-4AC3-A61F-B577B467451C}" srcOrd="0" destOrd="0" presId="urn:microsoft.com/office/officeart/2005/8/layout/cycle5"/>
    <dgm:cxn modelId="{E738F170-69C5-4C52-994C-27F82F5C4F01}" type="presOf" srcId="{5AED579A-060B-45FC-B4CA-C93BA6C1C720}" destId="{0481C168-2465-453A-A490-8EFD3C02ABF1}" srcOrd="0" destOrd="0" presId="urn:microsoft.com/office/officeart/2005/8/layout/cycle5"/>
    <dgm:cxn modelId="{5E59CA8C-883D-45A8-B03D-27CAEFF8119A}" srcId="{F8C16F5F-787E-4FE0-B5AC-ECA7678D9D5B}" destId="{FCAA10C8-1957-4264-B64D-0D2AE856C077}" srcOrd="0" destOrd="0" parTransId="{8181FAAD-CC65-4BB7-95C2-10C01153A591}" sibTransId="{43B4AE02-D65A-4AE3-ACC6-C4E324E66E16}"/>
    <dgm:cxn modelId="{C2895F1A-3EC2-4AE7-849E-2559168110D0}" type="presOf" srcId="{FCAA10C8-1957-4264-B64D-0D2AE856C077}" destId="{DB19130C-35EF-4CDB-97AF-B506AC4F3920}" srcOrd="0" destOrd="0" presId="urn:microsoft.com/office/officeart/2005/8/layout/cycle5"/>
    <dgm:cxn modelId="{741F8854-9EC5-4B80-BCC5-268CC7A20C60}" type="presOf" srcId="{C7015982-D1C2-4B45-B35F-2A48737C6574}" destId="{13ED9F32-7233-48AE-9F8F-BAB4E93BF43C}" srcOrd="0" destOrd="0" presId="urn:microsoft.com/office/officeart/2005/8/layout/cycle5"/>
    <dgm:cxn modelId="{36C3F79F-D721-4C25-B2F1-A7CAB42C9BAF}" type="presParOf" srcId="{80A9FE3E-2F26-4F79-834A-63FD25EA02AF}" destId="{DB19130C-35EF-4CDB-97AF-B506AC4F3920}" srcOrd="0" destOrd="0" presId="urn:microsoft.com/office/officeart/2005/8/layout/cycle5"/>
    <dgm:cxn modelId="{AE6873FA-1C84-4508-B8A1-825DD466757D}" type="presParOf" srcId="{80A9FE3E-2F26-4F79-834A-63FD25EA02AF}" destId="{9B92A7DF-5991-4589-BED6-32750685C162}" srcOrd="1" destOrd="0" presId="urn:microsoft.com/office/officeart/2005/8/layout/cycle5"/>
    <dgm:cxn modelId="{53410B22-B8CC-45A9-99B5-999E69DD85DF}" type="presParOf" srcId="{80A9FE3E-2F26-4F79-834A-63FD25EA02AF}" destId="{41E5E428-3B60-4AC3-A61F-B577B467451C}" srcOrd="2" destOrd="0" presId="urn:microsoft.com/office/officeart/2005/8/layout/cycle5"/>
    <dgm:cxn modelId="{5A718C58-6EAB-44A3-9640-7BF5FB894E50}" type="presParOf" srcId="{80A9FE3E-2F26-4F79-834A-63FD25EA02AF}" destId="{1460A66B-6BD6-4CF5-8268-04D7B6BD5BA0}" srcOrd="3" destOrd="0" presId="urn:microsoft.com/office/officeart/2005/8/layout/cycle5"/>
    <dgm:cxn modelId="{44B35EE0-9B8D-46B4-AE38-A4B5A9B11FC6}" type="presParOf" srcId="{80A9FE3E-2F26-4F79-834A-63FD25EA02AF}" destId="{452ECE88-315E-48B6-ABF9-A3ED94D027F0}" srcOrd="4" destOrd="0" presId="urn:microsoft.com/office/officeart/2005/8/layout/cycle5"/>
    <dgm:cxn modelId="{D4F4A676-CE71-411B-849F-867C4D57EA05}" type="presParOf" srcId="{80A9FE3E-2F26-4F79-834A-63FD25EA02AF}" destId="{13ED9F32-7233-48AE-9F8F-BAB4E93BF43C}" srcOrd="5" destOrd="0" presId="urn:microsoft.com/office/officeart/2005/8/layout/cycle5"/>
    <dgm:cxn modelId="{AE31AC46-AA67-473E-9A5A-A8C7CB558EA0}" type="presParOf" srcId="{80A9FE3E-2F26-4F79-834A-63FD25EA02AF}" destId="{CCC06734-987A-4754-B488-8CB0BFB32AD8}" srcOrd="6" destOrd="0" presId="urn:microsoft.com/office/officeart/2005/8/layout/cycle5"/>
    <dgm:cxn modelId="{F2A566C4-F379-43D8-94AF-AC2ABD85A111}" type="presParOf" srcId="{80A9FE3E-2F26-4F79-834A-63FD25EA02AF}" destId="{532744A0-85BE-4947-B18C-11C2C4AD89FA}" srcOrd="7" destOrd="0" presId="urn:microsoft.com/office/officeart/2005/8/layout/cycle5"/>
    <dgm:cxn modelId="{862C3FB3-21AC-42A6-B52F-0CDA72781297}" type="presParOf" srcId="{80A9FE3E-2F26-4F79-834A-63FD25EA02AF}" destId="{1C6BED4D-52EF-46DB-A7ED-CA4CAAE0B1BF}" srcOrd="8" destOrd="0" presId="urn:microsoft.com/office/officeart/2005/8/layout/cycle5"/>
    <dgm:cxn modelId="{5ACA937A-202B-463F-90F2-670E627019E7}" type="presParOf" srcId="{80A9FE3E-2F26-4F79-834A-63FD25EA02AF}" destId="{0481C168-2465-453A-A490-8EFD3C02ABF1}" srcOrd="9" destOrd="0" presId="urn:microsoft.com/office/officeart/2005/8/layout/cycle5"/>
    <dgm:cxn modelId="{E67AEB17-AAD4-47F3-8C07-130FD6A24DB9}" type="presParOf" srcId="{80A9FE3E-2F26-4F79-834A-63FD25EA02AF}" destId="{611141C3-5A51-4C9A-9266-4D3C02BC2271}" srcOrd="10" destOrd="0" presId="urn:microsoft.com/office/officeart/2005/8/layout/cycle5"/>
    <dgm:cxn modelId="{CEC2F165-FDF8-48E6-A40D-B412E97DE485}" type="presParOf" srcId="{80A9FE3E-2F26-4F79-834A-63FD25EA02AF}" destId="{3E1EA17A-5B98-4693-8B2E-A164BE3EDFC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C16F5F-787E-4FE0-B5AC-ECA7678D9D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A10C8-1957-4264-B64D-0D2AE856C0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Identify Available Parallelism</a:t>
          </a:r>
          <a:endParaRPr lang="en-US" sz="2600" dirty="0"/>
        </a:p>
      </dgm:t>
    </dgm:pt>
    <dgm:pt modelId="{8181FAAD-CC65-4BB7-95C2-10C01153A591}" type="parTrans" cxnId="{5E59CA8C-883D-45A8-B03D-27CAEFF8119A}">
      <dgm:prSet/>
      <dgm:spPr/>
      <dgm:t>
        <a:bodyPr/>
        <a:lstStyle/>
        <a:p>
          <a:endParaRPr lang="en-US"/>
        </a:p>
      </dgm:t>
    </dgm:pt>
    <dgm:pt modelId="{43B4AE02-D65A-4AE3-ACC6-C4E324E66E16}" type="sibTrans" cxnId="{5E59CA8C-883D-45A8-B03D-27CAEFF8119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2D489D7-4B48-4F59-A023-C757EB6DE5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Express Parallelism</a:t>
          </a:r>
          <a:endParaRPr lang="en-US" sz="2600" dirty="0"/>
        </a:p>
      </dgm:t>
    </dgm:pt>
    <dgm:pt modelId="{44212718-181A-4428-A416-171021AF7864}" type="parTrans" cxnId="{B7D2A696-72B6-4430-8913-C58537D43F3A}">
      <dgm:prSet/>
      <dgm:spPr/>
      <dgm:t>
        <a:bodyPr/>
        <a:lstStyle/>
        <a:p>
          <a:endParaRPr lang="en-US"/>
        </a:p>
      </dgm:t>
    </dgm:pt>
    <dgm:pt modelId="{C7015982-D1C2-4B45-B35F-2A48737C6574}" type="sibTrans" cxnId="{B7D2A696-72B6-4430-8913-C58537D43F3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F231B7E-93EB-419F-A73A-6D724AA32A15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600" dirty="0" smtClean="0"/>
            <a:t>Express Data Movement</a:t>
          </a:r>
          <a:endParaRPr lang="en-US" sz="2600" dirty="0"/>
        </a:p>
      </dgm:t>
    </dgm:pt>
    <dgm:pt modelId="{52DBD05D-016F-44CD-A79D-F477F83E4536}" type="parTrans" cxnId="{8146D625-0017-4FAB-9C7E-31DF98268BF2}">
      <dgm:prSet/>
      <dgm:spPr/>
      <dgm:t>
        <a:bodyPr/>
        <a:lstStyle/>
        <a:p>
          <a:endParaRPr lang="en-US"/>
        </a:p>
      </dgm:t>
    </dgm:pt>
    <dgm:pt modelId="{934807ED-C65A-4C98-A95B-0BA6ED38A4CE}" type="sibTrans" cxnId="{8146D625-0017-4FAB-9C7E-31DF98268BF2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5AED579A-060B-45FC-B4CA-C93BA6C1C72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Optimize Loop Performance</a:t>
          </a:r>
          <a:endParaRPr lang="en-US" sz="2600" dirty="0"/>
        </a:p>
      </dgm:t>
    </dgm:pt>
    <dgm:pt modelId="{467A3CB6-F7A6-4658-B5FC-6CB04051BFF6}" type="parTrans" cxnId="{666E3A95-2B97-4E1C-9243-72013893291A}">
      <dgm:prSet/>
      <dgm:spPr/>
      <dgm:t>
        <a:bodyPr/>
        <a:lstStyle/>
        <a:p>
          <a:endParaRPr lang="en-US"/>
        </a:p>
      </dgm:t>
    </dgm:pt>
    <dgm:pt modelId="{D33D14EB-8419-43F3-A069-1C75F686B1F7}" type="sibTrans" cxnId="{666E3A95-2B97-4E1C-9243-72013893291A}">
      <dgm:prSet/>
      <dgm:spPr>
        <a:solidFill>
          <a:schemeClr val="tx2"/>
        </a:solidFill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0A9FE3E-2F26-4F79-834A-63FD25EA02AF}" type="pres">
      <dgm:prSet presAssocID="{F8C16F5F-787E-4FE0-B5AC-ECA7678D9D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19130C-35EF-4CDB-97AF-B506AC4F3920}" type="pres">
      <dgm:prSet presAssocID="{FCAA10C8-1957-4264-B64D-0D2AE856C077}" presName="node" presStyleLbl="node1" presStyleIdx="0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2A7DF-5991-4589-BED6-32750685C162}" type="pres">
      <dgm:prSet presAssocID="{FCAA10C8-1957-4264-B64D-0D2AE856C077}" presName="spNode" presStyleCnt="0"/>
      <dgm:spPr/>
    </dgm:pt>
    <dgm:pt modelId="{41E5E428-3B60-4AC3-A61F-B577B467451C}" type="pres">
      <dgm:prSet presAssocID="{43B4AE02-D65A-4AE3-ACC6-C4E324E66E16}" presName="sibTrans" presStyleLbl="sibTrans1D1" presStyleIdx="0" presStyleCnt="4"/>
      <dgm:spPr/>
      <dgm:t>
        <a:bodyPr/>
        <a:lstStyle/>
        <a:p>
          <a:endParaRPr lang="en-US"/>
        </a:p>
      </dgm:t>
    </dgm:pt>
    <dgm:pt modelId="{1460A66B-6BD6-4CF5-8268-04D7B6BD5BA0}" type="pres">
      <dgm:prSet presAssocID="{22D489D7-4B48-4F59-A023-C757EB6DE577}" presName="node" presStyleLbl="node1" presStyleIdx="1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ECE88-315E-48B6-ABF9-A3ED94D027F0}" type="pres">
      <dgm:prSet presAssocID="{22D489D7-4B48-4F59-A023-C757EB6DE577}" presName="spNode" presStyleCnt="0"/>
      <dgm:spPr/>
    </dgm:pt>
    <dgm:pt modelId="{13ED9F32-7233-48AE-9F8F-BAB4E93BF43C}" type="pres">
      <dgm:prSet presAssocID="{C7015982-D1C2-4B45-B35F-2A48737C6574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CC06734-987A-4754-B488-8CB0BFB32AD8}" type="pres">
      <dgm:prSet presAssocID="{AF231B7E-93EB-419F-A73A-6D724AA32A15}" presName="node" presStyleLbl="node1" presStyleIdx="2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744A0-85BE-4947-B18C-11C2C4AD89FA}" type="pres">
      <dgm:prSet presAssocID="{AF231B7E-93EB-419F-A73A-6D724AA32A15}" presName="spNode" presStyleCnt="0"/>
      <dgm:spPr/>
    </dgm:pt>
    <dgm:pt modelId="{1C6BED4D-52EF-46DB-A7ED-CA4CAAE0B1BF}" type="pres">
      <dgm:prSet presAssocID="{934807ED-C65A-4C98-A95B-0BA6ED38A4CE}" presName="sibTrans" presStyleLbl="sibTrans1D1" presStyleIdx="2" presStyleCnt="4"/>
      <dgm:spPr/>
      <dgm:t>
        <a:bodyPr/>
        <a:lstStyle/>
        <a:p>
          <a:endParaRPr lang="en-US"/>
        </a:p>
      </dgm:t>
    </dgm:pt>
    <dgm:pt modelId="{0481C168-2465-453A-A490-8EFD3C02ABF1}" type="pres">
      <dgm:prSet presAssocID="{5AED579A-060B-45FC-B4CA-C93BA6C1C720}" presName="node" presStyleLbl="node1" presStyleIdx="3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141C3-5A51-4C9A-9266-4D3C02BC2271}" type="pres">
      <dgm:prSet presAssocID="{5AED579A-060B-45FC-B4CA-C93BA6C1C720}" presName="spNode" presStyleCnt="0"/>
      <dgm:spPr/>
    </dgm:pt>
    <dgm:pt modelId="{3E1EA17A-5B98-4693-8B2E-A164BE3EDFCA}" type="pres">
      <dgm:prSet presAssocID="{D33D14EB-8419-43F3-A069-1C75F686B1F7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666E3A95-2B97-4E1C-9243-72013893291A}" srcId="{F8C16F5F-787E-4FE0-B5AC-ECA7678D9D5B}" destId="{5AED579A-060B-45FC-B4CA-C93BA6C1C720}" srcOrd="3" destOrd="0" parTransId="{467A3CB6-F7A6-4658-B5FC-6CB04051BFF6}" sibTransId="{D33D14EB-8419-43F3-A069-1C75F686B1F7}"/>
    <dgm:cxn modelId="{AB128815-5D3B-49BF-A210-1E9B7B145582}" type="presOf" srcId="{C7015982-D1C2-4B45-B35F-2A48737C6574}" destId="{13ED9F32-7233-48AE-9F8F-BAB4E93BF43C}" srcOrd="0" destOrd="0" presId="urn:microsoft.com/office/officeart/2005/8/layout/cycle5"/>
    <dgm:cxn modelId="{421E9037-DBE1-4E6C-A80A-664606F1D8CD}" type="presOf" srcId="{22D489D7-4B48-4F59-A023-C757EB6DE577}" destId="{1460A66B-6BD6-4CF5-8268-04D7B6BD5BA0}" srcOrd="0" destOrd="0" presId="urn:microsoft.com/office/officeart/2005/8/layout/cycle5"/>
    <dgm:cxn modelId="{64FDDA67-8A44-4AC6-9207-0B452FF546DA}" type="presOf" srcId="{FCAA10C8-1957-4264-B64D-0D2AE856C077}" destId="{DB19130C-35EF-4CDB-97AF-B506AC4F3920}" srcOrd="0" destOrd="0" presId="urn:microsoft.com/office/officeart/2005/8/layout/cycle5"/>
    <dgm:cxn modelId="{B7D2A696-72B6-4430-8913-C58537D43F3A}" srcId="{F8C16F5F-787E-4FE0-B5AC-ECA7678D9D5B}" destId="{22D489D7-4B48-4F59-A023-C757EB6DE577}" srcOrd="1" destOrd="0" parTransId="{44212718-181A-4428-A416-171021AF7864}" sibTransId="{C7015982-D1C2-4B45-B35F-2A48737C6574}"/>
    <dgm:cxn modelId="{66EE72EB-B869-4EEA-98DC-F820BDEE5361}" type="presOf" srcId="{934807ED-C65A-4C98-A95B-0BA6ED38A4CE}" destId="{1C6BED4D-52EF-46DB-A7ED-CA4CAAE0B1BF}" srcOrd="0" destOrd="0" presId="urn:microsoft.com/office/officeart/2005/8/layout/cycle5"/>
    <dgm:cxn modelId="{8696344C-3725-40E8-A2E3-E46785515758}" type="presOf" srcId="{D33D14EB-8419-43F3-A069-1C75F686B1F7}" destId="{3E1EA17A-5B98-4693-8B2E-A164BE3EDFCA}" srcOrd="0" destOrd="0" presId="urn:microsoft.com/office/officeart/2005/8/layout/cycle5"/>
    <dgm:cxn modelId="{8146D625-0017-4FAB-9C7E-31DF98268BF2}" srcId="{F8C16F5F-787E-4FE0-B5AC-ECA7678D9D5B}" destId="{AF231B7E-93EB-419F-A73A-6D724AA32A15}" srcOrd="2" destOrd="0" parTransId="{52DBD05D-016F-44CD-A79D-F477F83E4536}" sibTransId="{934807ED-C65A-4C98-A95B-0BA6ED38A4CE}"/>
    <dgm:cxn modelId="{383A7F3A-CC09-4BBC-AD6C-8A9158D6D3F4}" type="presOf" srcId="{5AED579A-060B-45FC-B4CA-C93BA6C1C720}" destId="{0481C168-2465-453A-A490-8EFD3C02ABF1}" srcOrd="0" destOrd="0" presId="urn:microsoft.com/office/officeart/2005/8/layout/cycle5"/>
    <dgm:cxn modelId="{D5D3C0BD-A5F4-46AC-BA9E-FFF8FBD6CDA3}" type="presOf" srcId="{F8C16F5F-787E-4FE0-B5AC-ECA7678D9D5B}" destId="{80A9FE3E-2F26-4F79-834A-63FD25EA02AF}" srcOrd="0" destOrd="0" presId="urn:microsoft.com/office/officeart/2005/8/layout/cycle5"/>
    <dgm:cxn modelId="{5E59CA8C-883D-45A8-B03D-27CAEFF8119A}" srcId="{F8C16F5F-787E-4FE0-B5AC-ECA7678D9D5B}" destId="{FCAA10C8-1957-4264-B64D-0D2AE856C077}" srcOrd="0" destOrd="0" parTransId="{8181FAAD-CC65-4BB7-95C2-10C01153A591}" sibTransId="{43B4AE02-D65A-4AE3-ACC6-C4E324E66E16}"/>
    <dgm:cxn modelId="{66B2D4AE-4B35-41A6-B153-61DB881A88F1}" type="presOf" srcId="{AF231B7E-93EB-419F-A73A-6D724AA32A15}" destId="{CCC06734-987A-4754-B488-8CB0BFB32AD8}" srcOrd="0" destOrd="0" presId="urn:microsoft.com/office/officeart/2005/8/layout/cycle5"/>
    <dgm:cxn modelId="{FD5E0E23-CCA3-459B-9BA6-99C3B98491B3}" type="presOf" srcId="{43B4AE02-D65A-4AE3-ACC6-C4E324E66E16}" destId="{41E5E428-3B60-4AC3-A61F-B577B467451C}" srcOrd="0" destOrd="0" presId="urn:microsoft.com/office/officeart/2005/8/layout/cycle5"/>
    <dgm:cxn modelId="{2FBFF62E-FC73-487D-A827-6060A9070B0A}" type="presParOf" srcId="{80A9FE3E-2F26-4F79-834A-63FD25EA02AF}" destId="{DB19130C-35EF-4CDB-97AF-B506AC4F3920}" srcOrd="0" destOrd="0" presId="urn:microsoft.com/office/officeart/2005/8/layout/cycle5"/>
    <dgm:cxn modelId="{8C64DECA-A847-4E22-8A37-E808C75169D3}" type="presParOf" srcId="{80A9FE3E-2F26-4F79-834A-63FD25EA02AF}" destId="{9B92A7DF-5991-4589-BED6-32750685C162}" srcOrd="1" destOrd="0" presId="urn:microsoft.com/office/officeart/2005/8/layout/cycle5"/>
    <dgm:cxn modelId="{0CE39D0C-60F6-4CC4-87D6-B72D1F8F91A5}" type="presParOf" srcId="{80A9FE3E-2F26-4F79-834A-63FD25EA02AF}" destId="{41E5E428-3B60-4AC3-A61F-B577B467451C}" srcOrd="2" destOrd="0" presId="urn:microsoft.com/office/officeart/2005/8/layout/cycle5"/>
    <dgm:cxn modelId="{B77601A4-B39D-4AA0-8CB8-5FB4D9D9E75F}" type="presParOf" srcId="{80A9FE3E-2F26-4F79-834A-63FD25EA02AF}" destId="{1460A66B-6BD6-4CF5-8268-04D7B6BD5BA0}" srcOrd="3" destOrd="0" presId="urn:microsoft.com/office/officeart/2005/8/layout/cycle5"/>
    <dgm:cxn modelId="{2456453B-2B31-48FA-9171-888170CC4D47}" type="presParOf" srcId="{80A9FE3E-2F26-4F79-834A-63FD25EA02AF}" destId="{452ECE88-315E-48B6-ABF9-A3ED94D027F0}" srcOrd="4" destOrd="0" presId="urn:microsoft.com/office/officeart/2005/8/layout/cycle5"/>
    <dgm:cxn modelId="{5B41DA74-EB80-447B-8E68-0E5B584614B9}" type="presParOf" srcId="{80A9FE3E-2F26-4F79-834A-63FD25EA02AF}" destId="{13ED9F32-7233-48AE-9F8F-BAB4E93BF43C}" srcOrd="5" destOrd="0" presId="urn:microsoft.com/office/officeart/2005/8/layout/cycle5"/>
    <dgm:cxn modelId="{5F86D1A6-CDD8-43B8-9912-BD89EBE16AED}" type="presParOf" srcId="{80A9FE3E-2F26-4F79-834A-63FD25EA02AF}" destId="{CCC06734-987A-4754-B488-8CB0BFB32AD8}" srcOrd="6" destOrd="0" presId="urn:microsoft.com/office/officeart/2005/8/layout/cycle5"/>
    <dgm:cxn modelId="{DB5E2AF1-52DB-40D7-AAD1-CC69D1FEDCF9}" type="presParOf" srcId="{80A9FE3E-2F26-4F79-834A-63FD25EA02AF}" destId="{532744A0-85BE-4947-B18C-11C2C4AD89FA}" srcOrd="7" destOrd="0" presId="urn:microsoft.com/office/officeart/2005/8/layout/cycle5"/>
    <dgm:cxn modelId="{0FEB1888-B415-41C7-BB46-066CE2124CDD}" type="presParOf" srcId="{80A9FE3E-2F26-4F79-834A-63FD25EA02AF}" destId="{1C6BED4D-52EF-46DB-A7ED-CA4CAAE0B1BF}" srcOrd="8" destOrd="0" presId="urn:microsoft.com/office/officeart/2005/8/layout/cycle5"/>
    <dgm:cxn modelId="{F0A98991-4FFB-4BF2-B3F5-233820138002}" type="presParOf" srcId="{80A9FE3E-2F26-4F79-834A-63FD25EA02AF}" destId="{0481C168-2465-453A-A490-8EFD3C02ABF1}" srcOrd="9" destOrd="0" presId="urn:microsoft.com/office/officeart/2005/8/layout/cycle5"/>
    <dgm:cxn modelId="{F47F2682-9041-4D71-9323-8C748D40583E}" type="presParOf" srcId="{80A9FE3E-2F26-4F79-834A-63FD25EA02AF}" destId="{611141C3-5A51-4C9A-9266-4D3C02BC2271}" srcOrd="10" destOrd="0" presId="urn:microsoft.com/office/officeart/2005/8/layout/cycle5"/>
    <dgm:cxn modelId="{5B60849A-A6DF-4325-B43C-D99496390B57}" type="presParOf" srcId="{80A9FE3E-2F26-4F79-834A-63FD25EA02AF}" destId="{3E1EA17A-5B98-4693-8B2E-A164BE3EDFCA}" srcOrd="11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C16F5F-787E-4FE0-B5AC-ECA7678D9D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A10C8-1957-4264-B64D-0D2AE856C0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Identify Available Parallelism</a:t>
          </a:r>
          <a:endParaRPr lang="en-US" sz="2600" dirty="0"/>
        </a:p>
      </dgm:t>
    </dgm:pt>
    <dgm:pt modelId="{8181FAAD-CC65-4BB7-95C2-10C01153A591}" type="parTrans" cxnId="{5E59CA8C-883D-45A8-B03D-27CAEFF8119A}">
      <dgm:prSet/>
      <dgm:spPr/>
      <dgm:t>
        <a:bodyPr/>
        <a:lstStyle/>
        <a:p>
          <a:endParaRPr lang="en-US"/>
        </a:p>
      </dgm:t>
    </dgm:pt>
    <dgm:pt modelId="{43B4AE02-D65A-4AE3-ACC6-C4E324E66E16}" type="sibTrans" cxnId="{5E59CA8C-883D-45A8-B03D-27CAEFF8119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2D489D7-4B48-4F59-A023-C757EB6DE5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Express Parallelism</a:t>
          </a:r>
          <a:endParaRPr lang="en-US" sz="2600" dirty="0"/>
        </a:p>
      </dgm:t>
    </dgm:pt>
    <dgm:pt modelId="{44212718-181A-4428-A416-171021AF7864}" type="parTrans" cxnId="{B7D2A696-72B6-4430-8913-C58537D43F3A}">
      <dgm:prSet/>
      <dgm:spPr/>
      <dgm:t>
        <a:bodyPr/>
        <a:lstStyle/>
        <a:p>
          <a:endParaRPr lang="en-US"/>
        </a:p>
      </dgm:t>
    </dgm:pt>
    <dgm:pt modelId="{C7015982-D1C2-4B45-B35F-2A48737C6574}" type="sibTrans" cxnId="{B7D2A696-72B6-4430-8913-C58537D43F3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F231B7E-93EB-419F-A73A-6D724AA32A15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 smtClean="0"/>
            <a:t>Express Data Movement</a:t>
          </a:r>
          <a:endParaRPr lang="en-US" sz="2600" dirty="0"/>
        </a:p>
      </dgm:t>
    </dgm:pt>
    <dgm:pt modelId="{52DBD05D-016F-44CD-A79D-F477F83E4536}" type="parTrans" cxnId="{8146D625-0017-4FAB-9C7E-31DF98268BF2}">
      <dgm:prSet/>
      <dgm:spPr/>
      <dgm:t>
        <a:bodyPr/>
        <a:lstStyle/>
        <a:p>
          <a:endParaRPr lang="en-US"/>
        </a:p>
      </dgm:t>
    </dgm:pt>
    <dgm:pt modelId="{934807ED-C65A-4C98-A95B-0BA6ED38A4CE}" type="sibTrans" cxnId="{8146D625-0017-4FAB-9C7E-31DF98268BF2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5AED579A-060B-45FC-B4CA-C93BA6C1C720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600" dirty="0" smtClean="0"/>
            <a:t>Optimize Loop Performance</a:t>
          </a:r>
          <a:endParaRPr lang="en-US" sz="2600" dirty="0"/>
        </a:p>
      </dgm:t>
    </dgm:pt>
    <dgm:pt modelId="{467A3CB6-F7A6-4658-B5FC-6CB04051BFF6}" type="parTrans" cxnId="{666E3A95-2B97-4E1C-9243-72013893291A}">
      <dgm:prSet/>
      <dgm:spPr/>
      <dgm:t>
        <a:bodyPr/>
        <a:lstStyle/>
        <a:p>
          <a:endParaRPr lang="en-US"/>
        </a:p>
      </dgm:t>
    </dgm:pt>
    <dgm:pt modelId="{D33D14EB-8419-43F3-A069-1C75F686B1F7}" type="sibTrans" cxnId="{666E3A95-2B97-4E1C-9243-72013893291A}">
      <dgm:prSet/>
      <dgm:spPr>
        <a:solidFill>
          <a:schemeClr val="tx2"/>
        </a:solidFill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0A9FE3E-2F26-4F79-834A-63FD25EA02AF}" type="pres">
      <dgm:prSet presAssocID="{F8C16F5F-787E-4FE0-B5AC-ECA7678D9D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19130C-35EF-4CDB-97AF-B506AC4F3920}" type="pres">
      <dgm:prSet presAssocID="{FCAA10C8-1957-4264-B64D-0D2AE856C077}" presName="node" presStyleLbl="node1" presStyleIdx="0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2A7DF-5991-4589-BED6-32750685C162}" type="pres">
      <dgm:prSet presAssocID="{FCAA10C8-1957-4264-B64D-0D2AE856C077}" presName="spNode" presStyleCnt="0"/>
      <dgm:spPr/>
    </dgm:pt>
    <dgm:pt modelId="{41E5E428-3B60-4AC3-A61F-B577B467451C}" type="pres">
      <dgm:prSet presAssocID="{43B4AE02-D65A-4AE3-ACC6-C4E324E66E16}" presName="sibTrans" presStyleLbl="sibTrans1D1" presStyleIdx="0" presStyleCnt="4"/>
      <dgm:spPr/>
      <dgm:t>
        <a:bodyPr/>
        <a:lstStyle/>
        <a:p>
          <a:endParaRPr lang="en-US"/>
        </a:p>
      </dgm:t>
    </dgm:pt>
    <dgm:pt modelId="{1460A66B-6BD6-4CF5-8268-04D7B6BD5BA0}" type="pres">
      <dgm:prSet presAssocID="{22D489D7-4B48-4F59-A023-C757EB6DE577}" presName="node" presStyleLbl="node1" presStyleIdx="1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ECE88-315E-48B6-ABF9-A3ED94D027F0}" type="pres">
      <dgm:prSet presAssocID="{22D489D7-4B48-4F59-A023-C757EB6DE577}" presName="spNode" presStyleCnt="0"/>
      <dgm:spPr/>
    </dgm:pt>
    <dgm:pt modelId="{13ED9F32-7233-48AE-9F8F-BAB4E93BF43C}" type="pres">
      <dgm:prSet presAssocID="{C7015982-D1C2-4B45-B35F-2A48737C6574}" presName="sibTrans" presStyleLbl="sibTrans1D1" presStyleIdx="1" presStyleCnt="4"/>
      <dgm:spPr/>
      <dgm:t>
        <a:bodyPr/>
        <a:lstStyle/>
        <a:p>
          <a:endParaRPr lang="en-US"/>
        </a:p>
      </dgm:t>
    </dgm:pt>
    <dgm:pt modelId="{CCC06734-987A-4754-B488-8CB0BFB32AD8}" type="pres">
      <dgm:prSet presAssocID="{AF231B7E-93EB-419F-A73A-6D724AA32A15}" presName="node" presStyleLbl="node1" presStyleIdx="2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744A0-85BE-4947-B18C-11C2C4AD89FA}" type="pres">
      <dgm:prSet presAssocID="{AF231B7E-93EB-419F-A73A-6D724AA32A15}" presName="spNode" presStyleCnt="0"/>
      <dgm:spPr/>
    </dgm:pt>
    <dgm:pt modelId="{1C6BED4D-52EF-46DB-A7ED-CA4CAAE0B1BF}" type="pres">
      <dgm:prSet presAssocID="{934807ED-C65A-4C98-A95B-0BA6ED38A4CE}" presName="sibTrans" presStyleLbl="sibTrans1D1" presStyleIdx="2" presStyleCnt="4"/>
      <dgm:spPr/>
      <dgm:t>
        <a:bodyPr/>
        <a:lstStyle/>
        <a:p>
          <a:endParaRPr lang="en-US"/>
        </a:p>
      </dgm:t>
    </dgm:pt>
    <dgm:pt modelId="{0481C168-2465-453A-A490-8EFD3C02ABF1}" type="pres">
      <dgm:prSet presAssocID="{5AED579A-060B-45FC-B4CA-C93BA6C1C720}" presName="node" presStyleLbl="node1" presStyleIdx="3" presStyleCnt="4" custScaleX="121000" custScaleY="12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141C3-5A51-4C9A-9266-4D3C02BC2271}" type="pres">
      <dgm:prSet presAssocID="{5AED579A-060B-45FC-B4CA-C93BA6C1C720}" presName="spNode" presStyleCnt="0"/>
      <dgm:spPr/>
    </dgm:pt>
    <dgm:pt modelId="{3E1EA17A-5B98-4693-8B2E-A164BE3EDFCA}" type="pres">
      <dgm:prSet presAssocID="{D33D14EB-8419-43F3-A069-1C75F686B1F7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BB8AB613-4F79-4D08-A47C-793266D9ED23}" type="presOf" srcId="{C7015982-D1C2-4B45-B35F-2A48737C6574}" destId="{13ED9F32-7233-48AE-9F8F-BAB4E93BF43C}" srcOrd="0" destOrd="0" presId="urn:microsoft.com/office/officeart/2005/8/layout/cycle5"/>
    <dgm:cxn modelId="{666E3A95-2B97-4E1C-9243-72013893291A}" srcId="{F8C16F5F-787E-4FE0-B5AC-ECA7678D9D5B}" destId="{5AED579A-060B-45FC-B4CA-C93BA6C1C720}" srcOrd="3" destOrd="0" parTransId="{467A3CB6-F7A6-4658-B5FC-6CB04051BFF6}" sibTransId="{D33D14EB-8419-43F3-A069-1C75F686B1F7}"/>
    <dgm:cxn modelId="{0D145977-CFBE-43D3-8DB1-BC83D7A23FEF}" type="presOf" srcId="{AF231B7E-93EB-419F-A73A-6D724AA32A15}" destId="{CCC06734-987A-4754-B488-8CB0BFB32AD8}" srcOrd="0" destOrd="0" presId="urn:microsoft.com/office/officeart/2005/8/layout/cycle5"/>
    <dgm:cxn modelId="{E72AF4C5-70AB-4384-BBA4-143B0F2FB12E}" type="presOf" srcId="{43B4AE02-D65A-4AE3-ACC6-C4E324E66E16}" destId="{41E5E428-3B60-4AC3-A61F-B577B467451C}" srcOrd="0" destOrd="0" presId="urn:microsoft.com/office/officeart/2005/8/layout/cycle5"/>
    <dgm:cxn modelId="{9697127D-A5BF-45FC-A661-D3A6729CA375}" type="presOf" srcId="{FCAA10C8-1957-4264-B64D-0D2AE856C077}" destId="{DB19130C-35EF-4CDB-97AF-B506AC4F3920}" srcOrd="0" destOrd="0" presId="urn:microsoft.com/office/officeart/2005/8/layout/cycle5"/>
    <dgm:cxn modelId="{FF6EE8E2-B660-4D97-9DFD-BE1E7341C5BA}" type="presOf" srcId="{D33D14EB-8419-43F3-A069-1C75F686B1F7}" destId="{3E1EA17A-5B98-4693-8B2E-A164BE3EDFCA}" srcOrd="0" destOrd="0" presId="urn:microsoft.com/office/officeart/2005/8/layout/cycle5"/>
    <dgm:cxn modelId="{B7D2A696-72B6-4430-8913-C58537D43F3A}" srcId="{F8C16F5F-787E-4FE0-B5AC-ECA7678D9D5B}" destId="{22D489D7-4B48-4F59-A023-C757EB6DE577}" srcOrd="1" destOrd="0" parTransId="{44212718-181A-4428-A416-171021AF7864}" sibTransId="{C7015982-D1C2-4B45-B35F-2A48737C6574}"/>
    <dgm:cxn modelId="{8146D625-0017-4FAB-9C7E-31DF98268BF2}" srcId="{F8C16F5F-787E-4FE0-B5AC-ECA7678D9D5B}" destId="{AF231B7E-93EB-419F-A73A-6D724AA32A15}" srcOrd="2" destOrd="0" parTransId="{52DBD05D-016F-44CD-A79D-F477F83E4536}" sibTransId="{934807ED-C65A-4C98-A95B-0BA6ED38A4CE}"/>
    <dgm:cxn modelId="{9574F700-D1A1-43F3-AD72-CC97EB713D0A}" type="presOf" srcId="{22D489D7-4B48-4F59-A023-C757EB6DE577}" destId="{1460A66B-6BD6-4CF5-8268-04D7B6BD5BA0}" srcOrd="0" destOrd="0" presId="urn:microsoft.com/office/officeart/2005/8/layout/cycle5"/>
    <dgm:cxn modelId="{5E59CA8C-883D-45A8-B03D-27CAEFF8119A}" srcId="{F8C16F5F-787E-4FE0-B5AC-ECA7678D9D5B}" destId="{FCAA10C8-1957-4264-B64D-0D2AE856C077}" srcOrd="0" destOrd="0" parTransId="{8181FAAD-CC65-4BB7-95C2-10C01153A591}" sibTransId="{43B4AE02-D65A-4AE3-ACC6-C4E324E66E16}"/>
    <dgm:cxn modelId="{73D969F8-A381-468D-BE0D-4BBB2B7CA129}" type="presOf" srcId="{934807ED-C65A-4C98-A95B-0BA6ED38A4CE}" destId="{1C6BED4D-52EF-46DB-A7ED-CA4CAAE0B1BF}" srcOrd="0" destOrd="0" presId="urn:microsoft.com/office/officeart/2005/8/layout/cycle5"/>
    <dgm:cxn modelId="{FC0F1918-6411-43B6-8299-8DC5ED5BCDFC}" type="presOf" srcId="{F8C16F5F-787E-4FE0-B5AC-ECA7678D9D5B}" destId="{80A9FE3E-2F26-4F79-834A-63FD25EA02AF}" srcOrd="0" destOrd="0" presId="urn:microsoft.com/office/officeart/2005/8/layout/cycle5"/>
    <dgm:cxn modelId="{2794EC91-E963-4FBE-AE03-7F83A2737749}" type="presOf" srcId="{5AED579A-060B-45FC-B4CA-C93BA6C1C720}" destId="{0481C168-2465-453A-A490-8EFD3C02ABF1}" srcOrd="0" destOrd="0" presId="urn:microsoft.com/office/officeart/2005/8/layout/cycle5"/>
    <dgm:cxn modelId="{DBDC959B-3484-4EA9-AA98-3AAE5B818793}" type="presParOf" srcId="{80A9FE3E-2F26-4F79-834A-63FD25EA02AF}" destId="{DB19130C-35EF-4CDB-97AF-B506AC4F3920}" srcOrd="0" destOrd="0" presId="urn:microsoft.com/office/officeart/2005/8/layout/cycle5"/>
    <dgm:cxn modelId="{28E15A26-05CA-4B84-BC39-8D2CB9BCE6A8}" type="presParOf" srcId="{80A9FE3E-2F26-4F79-834A-63FD25EA02AF}" destId="{9B92A7DF-5991-4589-BED6-32750685C162}" srcOrd="1" destOrd="0" presId="urn:microsoft.com/office/officeart/2005/8/layout/cycle5"/>
    <dgm:cxn modelId="{B9B0138D-58F5-4CE2-80CC-1BA381CCB864}" type="presParOf" srcId="{80A9FE3E-2F26-4F79-834A-63FD25EA02AF}" destId="{41E5E428-3B60-4AC3-A61F-B577B467451C}" srcOrd="2" destOrd="0" presId="urn:microsoft.com/office/officeart/2005/8/layout/cycle5"/>
    <dgm:cxn modelId="{5F307908-09B3-4AC2-808C-4A3CC2A8BFA4}" type="presParOf" srcId="{80A9FE3E-2F26-4F79-834A-63FD25EA02AF}" destId="{1460A66B-6BD6-4CF5-8268-04D7B6BD5BA0}" srcOrd="3" destOrd="0" presId="urn:microsoft.com/office/officeart/2005/8/layout/cycle5"/>
    <dgm:cxn modelId="{A92EF341-4A66-4D79-B24F-D2AEAA72D404}" type="presParOf" srcId="{80A9FE3E-2F26-4F79-834A-63FD25EA02AF}" destId="{452ECE88-315E-48B6-ABF9-A3ED94D027F0}" srcOrd="4" destOrd="0" presId="urn:microsoft.com/office/officeart/2005/8/layout/cycle5"/>
    <dgm:cxn modelId="{07D727A5-23D4-4593-86CA-630D351171BF}" type="presParOf" srcId="{80A9FE3E-2F26-4F79-834A-63FD25EA02AF}" destId="{13ED9F32-7233-48AE-9F8F-BAB4E93BF43C}" srcOrd="5" destOrd="0" presId="urn:microsoft.com/office/officeart/2005/8/layout/cycle5"/>
    <dgm:cxn modelId="{9EBF275F-2B2A-48DF-9C48-E06F0136EBDF}" type="presParOf" srcId="{80A9FE3E-2F26-4F79-834A-63FD25EA02AF}" destId="{CCC06734-987A-4754-B488-8CB0BFB32AD8}" srcOrd="6" destOrd="0" presId="urn:microsoft.com/office/officeart/2005/8/layout/cycle5"/>
    <dgm:cxn modelId="{D3EB269E-8DE1-40D6-BEE0-70C170AAFA4E}" type="presParOf" srcId="{80A9FE3E-2F26-4F79-834A-63FD25EA02AF}" destId="{532744A0-85BE-4947-B18C-11C2C4AD89FA}" srcOrd="7" destOrd="0" presId="urn:microsoft.com/office/officeart/2005/8/layout/cycle5"/>
    <dgm:cxn modelId="{963A6493-0A96-448D-B69A-2179F4A8B2A9}" type="presParOf" srcId="{80A9FE3E-2F26-4F79-834A-63FD25EA02AF}" destId="{1C6BED4D-52EF-46DB-A7ED-CA4CAAE0B1BF}" srcOrd="8" destOrd="0" presId="urn:microsoft.com/office/officeart/2005/8/layout/cycle5"/>
    <dgm:cxn modelId="{7A502DD8-AD9F-4ECC-9D57-5DF71FB0C019}" type="presParOf" srcId="{80A9FE3E-2F26-4F79-834A-63FD25EA02AF}" destId="{0481C168-2465-453A-A490-8EFD3C02ABF1}" srcOrd="9" destOrd="0" presId="urn:microsoft.com/office/officeart/2005/8/layout/cycle5"/>
    <dgm:cxn modelId="{5F80A216-0D48-4327-AE6F-D01F3E0A54AE}" type="presParOf" srcId="{80A9FE3E-2F26-4F79-834A-63FD25EA02AF}" destId="{611141C3-5A51-4C9A-9266-4D3C02BC2271}" srcOrd="10" destOrd="0" presId="urn:microsoft.com/office/officeart/2005/8/layout/cycle5"/>
    <dgm:cxn modelId="{27ACD965-6AFD-4278-BFD4-5D600880B3C8}" type="presParOf" srcId="{80A9FE3E-2F26-4F79-834A-63FD25EA02AF}" destId="{3E1EA17A-5B98-4693-8B2E-A164BE3EDFCA}" srcOrd="11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9130C-35EF-4CDB-97AF-B506AC4F3920}">
      <dsp:nvSpPr>
        <dsp:cNvPr id="0" name=""/>
        <dsp:cNvSpPr/>
      </dsp:nvSpPr>
      <dsp:spPr>
        <a:xfrm>
          <a:off x="2512278" y="-127668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Identify Available Parallelism</a:t>
          </a:r>
          <a:endParaRPr lang="en-US" sz="2600" kern="1200" dirty="0"/>
        </a:p>
      </dsp:txBody>
      <dsp:txXfrm>
        <a:off x="2584961" y="-54985"/>
        <a:ext cx="2145277" cy="1343552"/>
      </dsp:txXfrm>
    </dsp:sp>
    <dsp:sp modelId="{41E5E428-3B60-4AC3-A61F-B577B467451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365279" y="499581"/>
              </a:moveTo>
              <a:arcTo wR="2031159" hR="2031159" stAng="186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0A66B-6BD6-4CF5-8268-04D7B6BD5BA0}">
      <dsp:nvSpPr>
        <dsp:cNvPr id="0" name=""/>
        <dsp:cNvSpPr/>
      </dsp:nvSpPr>
      <dsp:spPr>
        <a:xfrm>
          <a:off x="4543437" y="1903490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Express Parallelism</a:t>
          </a:r>
          <a:endParaRPr lang="en-US" sz="2600" kern="1200" dirty="0"/>
        </a:p>
      </dsp:txBody>
      <dsp:txXfrm>
        <a:off x="4616120" y="1976173"/>
        <a:ext cx="2145277" cy="1343552"/>
      </dsp:txXfrm>
    </dsp:sp>
    <dsp:sp modelId="{13ED9F32-7233-48AE-9F8F-BAB4E93BF43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820637" y="2992083"/>
              </a:moveTo>
              <a:arcTo wR="2031159" hR="2031159" stAng="16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06734-987A-4754-B488-8CB0BFB32AD8}">
      <dsp:nvSpPr>
        <dsp:cNvPr id="0" name=""/>
        <dsp:cNvSpPr/>
      </dsp:nvSpPr>
      <dsp:spPr>
        <a:xfrm>
          <a:off x="2512278" y="3934650"/>
          <a:ext cx="2290643" cy="1488918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Express Data Movement</a:t>
          </a:r>
          <a:endParaRPr lang="en-US" sz="2600" kern="1200" dirty="0"/>
        </a:p>
      </dsp:txBody>
      <dsp:txXfrm>
        <a:off x="2584961" y="4007333"/>
        <a:ext cx="2145277" cy="1343552"/>
      </dsp:txXfrm>
    </dsp:sp>
    <dsp:sp modelId="{1C6BED4D-52EF-46DB-A7ED-CA4CAAE0B1BF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697039" y="3562737"/>
              </a:moveTo>
              <a:arcTo wR="2031159" hR="2031159" stAng="78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1C168-2465-453A-A490-8EFD3C02ABF1}">
      <dsp:nvSpPr>
        <dsp:cNvPr id="0" name=""/>
        <dsp:cNvSpPr/>
      </dsp:nvSpPr>
      <dsp:spPr>
        <a:xfrm>
          <a:off x="481118" y="1903490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Optimize Loop Performance</a:t>
          </a:r>
          <a:endParaRPr lang="en-US" sz="2600" kern="1200" dirty="0"/>
        </a:p>
      </dsp:txBody>
      <dsp:txXfrm>
        <a:off x="553801" y="1976173"/>
        <a:ext cx="2145277" cy="1343552"/>
      </dsp:txXfrm>
    </dsp:sp>
    <dsp:sp modelId="{3E1EA17A-5B98-4693-8B2E-A164BE3EDFCA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241681" y="1070234"/>
              </a:moveTo>
              <a:arcTo wR="2031159" hR="2031159" stAng="124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0.81087</cdr:x>
      <cdr:y>0.16052</cdr:y>
    </cdr:from>
    <cdr:to>
      <cdr:x>0.98704</cdr:x>
      <cdr:y>0.52243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311824" y="852406"/>
          <a:ext cx="1588576" cy="192179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endParaRPr lang="en-US" sz="1100" dirty="0" smtClean="0">
            <a:solidFill>
              <a:schemeClr val="bg2"/>
            </a:solidFill>
            <a:latin typeface="Trebuchet MS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0.64535</cdr:x>
      <cdr:y>0.4896</cdr:y>
    </cdr:from>
    <cdr:to>
      <cdr:x>0.83699</cdr:x>
      <cdr:y>0.58956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819161" y="2562535"/>
          <a:ext cx="1728018" cy="52319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Trebuchet MS" pitchFamily="34" charset="0"/>
            </a:rPr>
            <a:t>Socket/Socket: 5.2X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10/1/2015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46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 term “kernel” should be explained</a:t>
            </a:r>
            <a:r>
              <a:rPr lang="en-US" baseline="0" dirty="0" smtClean="0"/>
              <a:t> briefly, but will be explained in more depth in the second lecture.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8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STOP FOR QUESTIONS.</a:t>
            </a:r>
          </a:p>
          <a:p>
            <a:endParaRPr lang="en-US" b="1" dirty="0" smtClean="0"/>
          </a:p>
          <a:p>
            <a:r>
              <a:rPr lang="en-US" b="0" dirty="0" smtClean="0"/>
              <a:t>How</a:t>
            </a:r>
            <a:r>
              <a:rPr lang="en-US" b="0" baseline="0" dirty="0" smtClean="0"/>
              <a:t> might you address this problem?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B7925B-6DD5-4B3E-921F-8E145ABA1E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56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B7925B-6DD5-4B3E-921F-8E145ABA1E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412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We think every domain scientist should have access to this powerful tool.  So what we are announcing today</a:t>
            </a:r>
            <a:r>
              <a:rPr lang="en-US" baseline="0" dirty="0" smtClean="0"/>
              <a:t> is </a:t>
            </a:r>
            <a:r>
              <a:rPr lang="en-US" dirty="0" smtClean="0"/>
              <a:t>a new</a:t>
            </a:r>
            <a:r>
              <a:rPr lang="en-US" baseline="0" dirty="0" smtClean="0"/>
              <a:t> toolkit called, the NVIDIA OpenACC Toolkit.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It’s everything a developer needs for quick on-ramp to accelerated computing.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The foundation of this toolkit is a free OpenACC compiler.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Up to now, anyone who wanted to try OpenACC would have had to pay for the compiler.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In partnering with PGI, one of the leading compiler vendor in HPC, we’ve eliminated that barrier to access.  Free for academia.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Toolkit includes </a:t>
            </a:r>
            <a:r>
              <a:rPr lang="en-US" baseline="0" dirty="0" err="1" smtClean="0"/>
              <a:t>NVProf</a:t>
            </a:r>
            <a:r>
              <a:rPr lang="en-US" baseline="0" dirty="0" smtClean="0"/>
              <a:t> profiler which helps developers locate where to insert the compiler hints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Lots of samples of how to use OpenACC in real-world algorithms so developer can just cut and paste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Quick start guide, best practices guide.  Other tools that help make developer experience as seamless as possible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/>
              <a:t>We’re really excited about this toolkit.  Developers can spend less time programming, and more time doing science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Starting 7/13, any developer can download the toolkit from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46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3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3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98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So we know that developers drive innovation in HPC.  </a:t>
            </a:r>
            <a:r>
              <a:rPr lang="en-US" dirty="0" smtClean="0"/>
              <a:t>There is a programming</a:t>
            </a:r>
            <a:r>
              <a:rPr lang="en-US" baseline="0" dirty="0" smtClean="0"/>
              <a:t> tool that we believe will fuel the next wave of developers in HPC.  OpenACC.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Industry standard programming interface that makes it simpler than ever to run existing codes on the accelerator.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relying on a compiler to do most of the hard work, to automatically run code on the GPU.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Targets developers, mostly domain scientists w/o any computer science background.  No parallel programming background.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With OpenACC, domain scientists don’t have to master parallel programming.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By putting simple hints into the code that a compiler can understand, the compiler does parallel programming on behalf of the developer.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&lt;refer to the green box&gt;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Today, over 8000 developers are using OpenACC.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Many of those who have used OpenACC have had great success.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Examples underscore the fact that OpenACC is simple.  Only 5% of the code was modified.  Only 2 days of effort for PowerGrid.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At the same time, OpenACC is powerful.  7-8x speedup on their code.  Even up to 70x over CPU code. </a:t>
            </a:r>
          </a:p>
          <a:p>
            <a:endParaRPr lang="en-US" sz="1100" kern="1200" dirty="0" smtClean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PowerGrid</a:t>
            </a:r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- MRI Reconstruction Information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=========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Advanced model for MRI reconstruction.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Two approaches: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1. DFT - O(N^2), simple but compute intensive. Use for extremely under-sampled</a:t>
            </a:r>
            <a:r>
              <a:rPr lang="en-US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acquisitions.  Would be a new approach.  Less radiation dosage.  </a:t>
            </a:r>
            <a:endParaRPr lang="en-US" sz="1100" kern="1200" dirty="0" smtClean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2. Gridding  DFT approximation, O(N log(N)), several steps; predominant</a:t>
            </a:r>
            <a:r>
              <a:rPr lang="en-US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approach used in existing scanners today.  Less</a:t>
            </a:r>
            <a:r>
              <a:rPr lang="en-US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computationally intensive.</a:t>
            </a:r>
            <a:endParaRPr lang="en-US" sz="1100" kern="1200" dirty="0" smtClean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endParaRPr lang="en-US" sz="1100" kern="1200" dirty="0" smtClean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With OpenACC,</a:t>
            </a:r>
            <a:r>
              <a:rPr lang="en-US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they feel that DFT is now possible</a:t>
            </a:r>
          </a:p>
          <a:p>
            <a:endParaRPr lang="en-US" sz="1100" kern="1200" dirty="0" smtClean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DFT is 88% forward and inverse Fourier Transforms on CPU.</a:t>
            </a:r>
            <a:r>
              <a:rPr lang="en-US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 </a:t>
            </a:r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App threaded for 2 cores but doesn't scale.</a:t>
            </a:r>
          </a:p>
          <a:p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OpenACC: In DFT routines added 2 lines and achieved a 70x speedup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DFT run (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reconstruct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3000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images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) on BW ran in 21.2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hours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last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night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vs. 9</a:t>
            </a:r>
            <a:r>
              <a:rPr lang="pl-PL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months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on CPU!</a:t>
            </a:r>
          </a:p>
          <a:p>
            <a:endParaRPr lang="pl-PL" sz="1100" kern="1200" dirty="0" smtClean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Take-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aways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:</a:t>
            </a:r>
          </a:p>
          <a:p>
            <a:pPr marL="228600" indent="-228600">
              <a:buAutoNum type="arabicPeriod"/>
            </a:pP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2 lines of</a:t>
            </a:r>
            <a:r>
              <a:rPr lang="pl-PL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baseline="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code</a:t>
            </a:r>
            <a:r>
              <a:rPr lang="pl-PL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.  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Using DFT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is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now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feasible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;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could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move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from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research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to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diagnostic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with</a:t>
            </a:r>
            <a:r>
              <a:rPr lang="pl-PL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some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refinement</a:t>
            </a:r>
            <a:r>
              <a:rPr lang="pl-PL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7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smtClean="0"/>
              <a:t>A story</a:t>
            </a:r>
            <a:r>
              <a:rPr lang="en-US" b="0" baseline="0" dirty="0" smtClean="0"/>
              <a:t> of a domain scientist who captures the target audience for OpenACC Toolkit. </a:t>
            </a:r>
          </a:p>
          <a:p>
            <a:endParaRPr lang="en-US" b="0" dirty="0" smtClean="0"/>
          </a:p>
          <a:p>
            <a:r>
              <a:rPr lang="en-US" b="1" dirty="0" smtClean="0"/>
              <a:t>Background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Research team based at Aarhus University working on LS-Dalton application,</a:t>
            </a:r>
            <a:r>
              <a:rPr lang="en-US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The goal is to provide the scientific</a:t>
            </a:r>
            <a:r>
              <a:rPr lang="en-US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community with a tool for screening between different large-scale molecular</a:t>
            </a:r>
            <a:r>
              <a:rPr lang="en-US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kern="120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as well as assisting experimental work on molecular wires/nanowires (these conduct electrical current and act as fundamental building blocks for new molecular electronic devices).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Because they are one of the leading apps in this area, was recently awarded significant time on both Titan and Summit supercomputers. </a:t>
            </a:r>
            <a:endParaRPr lang="en-US" sz="1100" kern="1200" dirty="0" smtClean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endParaRPr lang="en-US" sz="1100" kern="1200" dirty="0" smtClean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en-US" b="1" dirty="0" smtClean="0"/>
              <a:t>Problem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LS-DALTON is an application developed</a:t>
            </a:r>
            <a:r>
              <a:rPr lang="en-US" b="0" baseline="0" dirty="0" smtClean="0"/>
              <a:t> over a long period of time </a:t>
            </a:r>
            <a:r>
              <a:rPr lang="en-US" b="0" dirty="0" smtClean="0"/>
              <a:t>with</a:t>
            </a:r>
            <a:r>
              <a:rPr lang="en-US" b="0" baseline="0" dirty="0" smtClean="0"/>
              <a:t> numerous quantum chemical methods, and Janus, a </a:t>
            </a:r>
            <a:r>
              <a:rPr lang="en-US" b="0" baseline="0" dirty="0" err="1" smtClean="0"/>
              <a:t>phD</a:t>
            </a:r>
            <a:r>
              <a:rPr lang="en-US" b="0" baseline="0" dirty="0" smtClean="0"/>
              <a:t> student, was asked to maintain it.  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Janus has no formal education in computer science.  He taught himself basic Fortran in order to do more science through simulation.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Need to re-write the application to run on large-scale supercomputers.  But the code needs to be easy to write and extend &amp; maintain by others.  </a:t>
            </a:r>
            <a:endParaRPr lang="en-US" b="0" dirty="0" smtClean="0"/>
          </a:p>
          <a:p>
            <a:r>
              <a:rPr lang="en-US" b="1" dirty="0" smtClean="0"/>
              <a:t>Solution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OpenACC enabled Janus to accelerate LS-DALTON in a matter</a:t>
            </a:r>
            <a:r>
              <a:rPr lang="en-US" b="0" baseline="0" dirty="0" smtClean="0"/>
              <a:t> of a few days, requiring minimal work without rewriting the underlying algorithm. 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With OpenACC, the original source code is kept in-tact, making the implementation intuitively transparent. 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OpenACC leaves most of the hard work to the compiler, allowing domain scientists like Janus to focus his energy on science, not programming. </a:t>
            </a:r>
          </a:p>
          <a:p>
            <a:pPr marL="0" indent="0">
              <a:buFont typeface="Arial" charset="0"/>
              <a:buNone/>
            </a:pPr>
            <a:r>
              <a:rPr lang="en-US" b="1" dirty="0" smtClean="0"/>
              <a:t>Benefit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Important algorithms in LS-DALTON is seeing up to 12x speed-up compared to CPU-only code.  This enables the research team to run larger molecular structures at higher accuracy, ultimately accelerating discoveries in materials and quantum chemistry. 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The team was awarded significant time on the upcoming Summit supercomputer at Oak Ridge.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611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50">
              <a:defRPr/>
            </a:pPr>
            <a:r>
              <a:rPr lang="en-US" sz="1000" dirty="0"/>
              <a:t>Are you new to </a:t>
            </a:r>
            <a:r>
              <a:rPr lang="en-US" sz="1000" dirty="0" err="1"/>
              <a:t>OpenACC</a:t>
            </a:r>
            <a:r>
              <a:rPr lang="en-US" sz="1000" dirty="0"/>
              <a:t>? Here is a quick primer. [Here’s is quick refresher.]</a:t>
            </a:r>
          </a:p>
          <a:p>
            <a:pPr defTabSz="914350">
              <a:defRPr/>
            </a:pPr>
            <a:endParaRPr lang="en-US" sz="1000" dirty="0"/>
          </a:p>
          <a:p>
            <a:pPr defTabSz="914350">
              <a:defRPr/>
            </a:pPr>
            <a:r>
              <a:rPr lang="en-US" sz="1000" dirty="0"/>
              <a:t>You can take large existing applications, and </a:t>
            </a:r>
            <a:r>
              <a:rPr lang="en-US" sz="1000" b="1" dirty="0"/>
              <a:t>incrementally parallelize </a:t>
            </a:r>
            <a:r>
              <a:rPr lang="en-US" sz="1000" dirty="0"/>
              <a:t>compute-intensive loops and routines for offloading to an Accelerator.  </a:t>
            </a:r>
          </a:p>
          <a:p>
            <a:pPr defTabSz="914350">
              <a:defRPr/>
            </a:pPr>
            <a:endParaRPr lang="en-US" sz="1000" dirty="0"/>
          </a:p>
          <a:p>
            <a:pPr defTabSz="914350">
              <a:defRPr/>
            </a:pPr>
            <a:r>
              <a:rPr lang="en-US" sz="1000" dirty="0" err="1"/>
              <a:t>OpenACC</a:t>
            </a:r>
            <a:r>
              <a:rPr lang="en-US" sz="1000" dirty="0"/>
              <a:t> allows you to keep </a:t>
            </a:r>
            <a:r>
              <a:rPr lang="en-US" sz="1000" b="1" dirty="0"/>
              <a:t>one copy of your source code</a:t>
            </a:r>
            <a:r>
              <a:rPr lang="en-US" sz="1000" dirty="0"/>
              <a:t>, because the directives are ignored by any compiler that doesn’t understand them – that means your code remains completely portable for use with any standard C, C++ or Fortran compiler.</a:t>
            </a:r>
          </a:p>
          <a:p>
            <a:pPr defTabSz="914350">
              <a:defRPr/>
            </a:pPr>
            <a:endParaRPr lang="en-US" sz="1000" dirty="0"/>
          </a:p>
          <a:p>
            <a:pPr defTabSz="914350">
              <a:defRPr/>
            </a:pPr>
            <a:r>
              <a:rPr lang="en-US" sz="1000" dirty="0" err="1"/>
              <a:t>OpenACC</a:t>
            </a:r>
            <a:r>
              <a:rPr lang="en-US" sz="1000" dirty="0"/>
              <a:t> is designed to be </a:t>
            </a:r>
            <a:r>
              <a:rPr lang="en-US" sz="1000" b="1" dirty="0"/>
              <a:t>interoperable with explicit accelerator parallel programming models </a:t>
            </a:r>
            <a:r>
              <a:rPr lang="en-US" sz="1000" dirty="0"/>
              <a:t>like CUDA and </a:t>
            </a:r>
            <a:r>
              <a:rPr lang="en-US" sz="1000" dirty="0" err="1"/>
              <a:t>OpenCL</a:t>
            </a:r>
            <a:r>
              <a:rPr lang="en-US" sz="1000" dirty="0"/>
              <a:t>, which means you can directly call library routines written in those programming models from your </a:t>
            </a:r>
            <a:r>
              <a:rPr lang="en-US" sz="1000" dirty="0" err="1"/>
              <a:t>OpenACC</a:t>
            </a:r>
            <a:r>
              <a:rPr lang="en-US" sz="1000" dirty="0"/>
              <a:t> program and if needed you can code the really important parts of your program in those lower-level models if you need to.</a:t>
            </a:r>
          </a:p>
          <a:p>
            <a:pPr defTabSz="914350">
              <a:defRPr/>
            </a:pPr>
            <a:endParaRPr lang="en-US" sz="1000" dirty="0"/>
          </a:p>
          <a:p>
            <a:pPr defTabSz="914350">
              <a:defRPr/>
            </a:pPr>
            <a:r>
              <a:rPr lang="en-US" sz="1000" dirty="0" err="1"/>
              <a:t>OpenACC</a:t>
            </a:r>
            <a:r>
              <a:rPr lang="en-US" sz="1000" dirty="0"/>
              <a:t> was designed from the outset to be performance portable, so that you can </a:t>
            </a:r>
            <a:r>
              <a:rPr lang="en-US" sz="1000" b="1" dirty="0"/>
              <a:t>write programs that will map efficiently </a:t>
            </a:r>
            <a:r>
              <a:rPr lang="en-US" sz="1000" dirty="0"/>
              <a:t>to multi-core CPUs, GPUs from NVIDIA or AMD, or many integrated core (MIC) accelerators like the upcoming  Knights Landing processors from Intel.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8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4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4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3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pwhitgrove\AppData\Local\Microsoft\Windows\Temporary Internet Files\Content.Outlook\1MN9SHNZ\PPT_Background_02_v006 (2)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520849" y="1248256"/>
            <a:ext cx="9409363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81661" y="300445"/>
            <a:ext cx="9409361" cy="98285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0" cap="none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5988" y="1913011"/>
            <a:ext cx="1804467" cy="3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9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33526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 smtClean="0">
                <a:solidFill>
                  <a:schemeClr val="bg1"/>
                </a:solidFill>
                <a:latin typeface="Trebuchet MS"/>
              </a:rPr>
              <a:t>NVIDIA CONFIDENTIAL. DO NOT DISTRIBUTE.</a:t>
            </a:r>
            <a:endParaRPr lang="en-US" sz="800" b="1" i="0" kern="0" dirty="0">
              <a:solidFill>
                <a:schemeClr val="bg1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8348" y="633526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26652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6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6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6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6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6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6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>
            <p:custDataLst>
              <p:tags r:id="rId18"/>
            </p:custDataLst>
          </p:nvPr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>
            <p:custDataLst>
              <p:tags r:id="rId19"/>
            </p:custDataLst>
          </p:nvPr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>
              <p:custDataLst>
                <p:tags r:id="rId20"/>
              </p:custDataLst>
            </p:nvPr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 userDrawn="1">
              <p:custDataLst>
                <p:tags r:id="rId21"/>
              </p:custDataLst>
            </p:nvPr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>
              <p:custDataLst>
                <p:tags r:id="rId22"/>
              </p:custDataLst>
            </p:nvPr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896" r:id="rId2"/>
    <p:sldLayoutId id="2147483971" r:id="rId3"/>
    <p:sldLayoutId id="2147483917" r:id="rId4"/>
    <p:sldLayoutId id="2147483969" r:id="rId5"/>
    <p:sldLayoutId id="2147483919" r:id="rId6"/>
    <p:sldLayoutId id="2147483954" r:id="rId7"/>
    <p:sldLayoutId id="2147483897" r:id="rId8"/>
    <p:sldLayoutId id="2147483898" r:id="rId9"/>
    <p:sldLayoutId id="2147483926" r:id="rId10"/>
    <p:sldLayoutId id="2147483899" r:id="rId11"/>
    <p:sldLayoutId id="2147483901" r:id="rId12"/>
    <p:sldLayoutId id="2147483984" r:id="rId13"/>
    <p:sldLayoutId id="214748398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0" i="0" u="none" cap="none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 i="0" u="none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tags" Target="../tags/tag198.xml"/><Relationship Id="rId21" Type="http://schemas.openxmlformats.org/officeDocument/2006/relationships/tags" Target="../tags/tag102.xml"/><Relationship Id="rId42" Type="http://schemas.openxmlformats.org/officeDocument/2006/relationships/tags" Target="../tags/tag123.xml"/><Relationship Id="rId63" Type="http://schemas.openxmlformats.org/officeDocument/2006/relationships/tags" Target="../tags/tag144.xml"/><Relationship Id="rId84" Type="http://schemas.openxmlformats.org/officeDocument/2006/relationships/tags" Target="../tags/tag165.xml"/><Relationship Id="rId138" Type="http://schemas.openxmlformats.org/officeDocument/2006/relationships/tags" Target="../tags/tag219.xml"/><Relationship Id="rId159" Type="http://schemas.openxmlformats.org/officeDocument/2006/relationships/tags" Target="../tags/tag240.xml"/><Relationship Id="rId170" Type="http://schemas.openxmlformats.org/officeDocument/2006/relationships/tags" Target="../tags/tag251.xml"/><Relationship Id="rId191" Type="http://schemas.openxmlformats.org/officeDocument/2006/relationships/tags" Target="../tags/tag272.xml"/><Relationship Id="rId205" Type="http://schemas.openxmlformats.org/officeDocument/2006/relationships/tags" Target="../tags/tag286.xml"/><Relationship Id="rId226" Type="http://schemas.openxmlformats.org/officeDocument/2006/relationships/tags" Target="../tags/tag307.xml"/><Relationship Id="rId247" Type="http://schemas.openxmlformats.org/officeDocument/2006/relationships/tags" Target="../tags/tag328.xml"/><Relationship Id="rId107" Type="http://schemas.openxmlformats.org/officeDocument/2006/relationships/tags" Target="../tags/tag188.xml"/><Relationship Id="rId11" Type="http://schemas.openxmlformats.org/officeDocument/2006/relationships/tags" Target="../tags/tag92.xml"/><Relationship Id="rId32" Type="http://schemas.openxmlformats.org/officeDocument/2006/relationships/tags" Target="../tags/tag113.xml"/><Relationship Id="rId53" Type="http://schemas.openxmlformats.org/officeDocument/2006/relationships/tags" Target="../tags/tag134.xml"/><Relationship Id="rId74" Type="http://schemas.openxmlformats.org/officeDocument/2006/relationships/tags" Target="../tags/tag155.xml"/><Relationship Id="rId128" Type="http://schemas.openxmlformats.org/officeDocument/2006/relationships/tags" Target="../tags/tag209.xml"/><Relationship Id="rId149" Type="http://schemas.openxmlformats.org/officeDocument/2006/relationships/tags" Target="../tags/tag230.xml"/><Relationship Id="rId5" Type="http://schemas.openxmlformats.org/officeDocument/2006/relationships/tags" Target="../tags/tag86.xml"/><Relationship Id="rId95" Type="http://schemas.openxmlformats.org/officeDocument/2006/relationships/tags" Target="../tags/tag176.xml"/><Relationship Id="rId160" Type="http://schemas.openxmlformats.org/officeDocument/2006/relationships/tags" Target="../tags/tag241.xml"/><Relationship Id="rId181" Type="http://schemas.openxmlformats.org/officeDocument/2006/relationships/tags" Target="../tags/tag262.xml"/><Relationship Id="rId216" Type="http://schemas.openxmlformats.org/officeDocument/2006/relationships/tags" Target="../tags/tag297.xml"/><Relationship Id="rId237" Type="http://schemas.openxmlformats.org/officeDocument/2006/relationships/tags" Target="../tags/tag318.xml"/><Relationship Id="rId258" Type="http://schemas.openxmlformats.org/officeDocument/2006/relationships/image" Target="../media/image15.png"/><Relationship Id="rId22" Type="http://schemas.openxmlformats.org/officeDocument/2006/relationships/tags" Target="../tags/tag103.xml"/><Relationship Id="rId43" Type="http://schemas.openxmlformats.org/officeDocument/2006/relationships/tags" Target="../tags/tag124.xml"/><Relationship Id="rId64" Type="http://schemas.openxmlformats.org/officeDocument/2006/relationships/tags" Target="../tags/tag145.xml"/><Relationship Id="rId118" Type="http://schemas.openxmlformats.org/officeDocument/2006/relationships/tags" Target="../tags/tag199.xml"/><Relationship Id="rId139" Type="http://schemas.openxmlformats.org/officeDocument/2006/relationships/tags" Target="../tags/tag220.xml"/><Relationship Id="rId85" Type="http://schemas.openxmlformats.org/officeDocument/2006/relationships/tags" Target="../tags/tag166.xml"/><Relationship Id="rId150" Type="http://schemas.openxmlformats.org/officeDocument/2006/relationships/tags" Target="../tags/tag231.xml"/><Relationship Id="rId171" Type="http://schemas.openxmlformats.org/officeDocument/2006/relationships/tags" Target="../tags/tag252.xml"/><Relationship Id="rId192" Type="http://schemas.openxmlformats.org/officeDocument/2006/relationships/tags" Target="../tags/tag273.xml"/><Relationship Id="rId206" Type="http://schemas.openxmlformats.org/officeDocument/2006/relationships/tags" Target="../tags/tag287.xml"/><Relationship Id="rId227" Type="http://schemas.openxmlformats.org/officeDocument/2006/relationships/tags" Target="../tags/tag308.xml"/><Relationship Id="rId248" Type="http://schemas.openxmlformats.org/officeDocument/2006/relationships/tags" Target="../tags/tag329.xml"/><Relationship Id="rId12" Type="http://schemas.openxmlformats.org/officeDocument/2006/relationships/tags" Target="../tags/tag93.xml"/><Relationship Id="rId33" Type="http://schemas.openxmlformats.org/officeDocument/2006/relationships/tags" Target="../tags/tag114.xml"/><Relationship Id="rId108" Type="http://schemas.openxmlformats.org/officeDocument/2006/relationships/tags" Target="../tags/tag189.xml"/><Relationship Id="rId129" Type="http://schemas.openxmlformats.org/officeDocument/2006/relationships/tags" Target="../tags/tag210.xml"/><Relationship Id="rId54" Type="http://schemas.openxmlformats.org/officeDocument/2006/relationships/tags" Target="../tags/tag135.xml"/><Relationship Id="rId70" Type="http://schemas.openxmlformats.org/officeDocument/2006/relationships/tags" Target="../tags/tag151.xml"/><Relationship Id="rId75" Type="http://schemas.openxmlformats.org/officeDocument/2006/relationships/tags" Target="../tags/tag156.xml"/><Relationship Id="rId91" Type="http://schemas.openxmlformats.org/officeDocument/2006/relationships/tags" Target="../tags/tag172.xml"/><Relationship Id="rId96" Type="http://schemas.openxmlformats.org/officeDocument/2006/relationships/tags" Target="../tags/tag177.xml"/><Relationship Id="rId140" Type="http://schemas.openxmlformats.org/officeDocument/2006/relationships/tags" Target="../tags/tag221.xml"/><Relationship Id="rId145" Type="http://schemas.openxmlformats.org/officeDocument/2006/relationships/tags" Target="../tags/tag226.xml"/><Relationship Id="rId161" Type="http://schemas.openxmlformats.org/officeDocument/2006/relationships/tags" Target="../tags/tag242.xml"/><Relationship Id="rId166" Type="http://schemas.openxmlformats.org/officeDocument/2006/relationships/tags" Target="../tags/tag247.xml"/><Relationship Id="rId182" Type="http://schemas.openxmlformats.org/officeDocument/2006/relationships/tags" Target="../tags/tag263.xml"/><Relationship Id="rId187" Type="http://schemas.openxmlformats.org/officeDocument/2006/relationships/tags" Target="../tags/tag268.xml"/><Relationship Id="rId217" Type="http://schemas.openxmlformats.org/officeDocument/2006/relationships/tags" Target="../tags/tag298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212" Type="http://schemas.openxmlformats.org/officeDocument/2006/relationships/tags" Target="../tags/tag293.xml"/><Relationship Id="rId233" Type="http://schemas.openxmlformats.org/officeDocument/2006/relationships/tags" Target="../tags/tag314.xml"/><Relationship Id="rId238" Type="http://schemas.openxmlformats.org/officeDocument/2006/relationships/tags" Target="../tags/tag319.xml"/><Relationship Id="rId254" Type="http://schemas.openxmlformats.org/officeDocument/2006/relationships/slideLayout" Target="../slideLayouts/slideLayout9.xml"/><Relationship Id="rId23" Type="http://schemas.openxmlformats.org/officeDocument/2006/relationships/tags" Target="../tags/tag104.xml"/><Relationship Id="rId28" Type="http://schemas.openxmlformats.org/officeDocument/2006/relationships/tags" Target="../tags/tag109.xml"/><Relationship Id="rId49" Type="http://schemas.openxmlformats.org/officeDocument/2006/relationships/tags" Target="../tags/tag130.xml"/><Relationship Id="rId114" Type="http://schemas.openxmlformats.org/officeDocument/2006/relationships/tags" Target="../tags/tag195.xml"/><Relationship Id="rId119" Type="http://schemas.openxmlformats.org/officeDocument/2006/relationships/tags" Target="../tags/tag200.xml"/><Relationship Id="rId44" Type="http://schemas.openxmlformats.org/officeDocument/2006/relationships/tags" Target="../tags/tag125.xml"/><Relationship Id="rId60" Type="http://schemas.openxmlformats.org/officeDocument/2006/relationships/tags" Target="../tags/tag141.xml"/><Relationship Id="rId65" Type="http://schemas.openxmlformats.org/officeDocument/2006/relationships/tags" Target="../tags/tag146.xml"/><Relationship Id="rId81" Type="http://schemas.openxmlformats.org/officeDocument/2006/relationships/tags" Target="../tags/tag162.xml"/><Relationship Id="rId86" Type="http://schemas.openxmlformats.org/officeDocument/2006/relationships/tags" Target="../tags/tag167.xml"/><Relationship Id="rId130" Type="http://schemas.openxmlformats.org/officeDocument/2006/relationships/tags" Target="../tags/tag211.xml"/><Relationship Id="rId135" Type="http://schemas.openxmlformats.org/officeDocument/2006/relationships/tags" Target="../tags/tag216.xml"/><Relationship Id="rId151" Type="http://schemas.openxmlformats.org/officeDocument/2006/relationships/tags" Target="../tags/tag232.xml"/><Relationship Id="rId156" Type="http://schemas.openxmlformats.org/officeDocument/2006/relationships/tags" Target="../tags/tag237.xml"/><Relationship Id="rId177" Type="http://schemas.openxmlformats.org/officeDocument/2006/relationships/tags" Target="../tags/tag258.xml"/><Relationship Id="rId198" Type="http://schemas.openxmlformats.org/officeDocument/2006/relationships/tags" Target="../tags/tag279.xml"/><Relationship Id="rId172" Type="http://schemas.openxmlformats.org/officeDocument/2006/relationships/tags" Target="../tags/tag253.xml"/><Relationship Id="rId193" Type="http://schemas.openxmlformats.org/officeDocument/2006/relationships/tags" Target="../tags/tag274.xml"/><Relationship Id="rId202" Type="http://schemas.openxmlformats.org/officeDocument/2006/relationships/tags" Target="../tags/tag283.xml"/><Relationship Id="rId207" Type="http://schemas.openxmlformats.org/officeDocument/2006/relationships/tags" Target="../tags/tag288.xml"/><Relationship Id="rId223" Type="http://schemas.openxmlformats.org/officeDocument/2006/relationships/tags" Target="../tags/tag304.xml"/><Relationship Id="rId228" Type="http://schemas.openxmlformats.org/officeDocument/2006/relationships/tags" Target="../tags/tag309.xml"/><Relationship Id="rId244" Type="http://schemas.openxmlformats.org/officeDocument/2006/relationships/tags" Target="../tags/tag325.xml"/><Relationship Id="rId249" Type="http://schemas.openxmlformats.org/officeDocument/2006/relationships/tags" Target="../tags/tag330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39" Type="http://schemas.openxmlformats.org/officeDocument/2006/relationships/tags" Target="../tags/tag120.xml"/><Relationship Id="rId109" Type="http://schemas.openxmlformats.org/officeDocument/2006/relationships/tags" Target="../tags/tag190.xml"/><Relationship Id="rId34" Type="http://schemas.openxmlformats.org/officeDocument/2006/relationships/tags" Target="../tags/tag115.xml"/><Relationship Id="rId50" Type="http://schemas.openxmlformats.org/officeDocument/2006/relationships/tags" Target="../tags/tag131.xml"/><Relationship Id="rId55" Type="http://schemas.openxmlformats.org/officeDocument/2006/relationships/tags" Target="../tags/tag136.xml"/><Relationship Id="rId76" Type="http://schemas.openxmlformats.org/officeDocument/2006/relationships/tags" Target="../tags/tag157.xml"/><Relationship Id="rId97" Type="http://schemas.openxmlformats.org/officeDocument/2006/relationships/tags" Target="../tags/tag178.xml"/><Relationship Id="rId104" Type="http://schemas.openxmlformats.org/officeDocument/2006/relationships/tags" Target="../tags/tag185.xml"/><Relationship Id="rId120" Type="http://schemas.openxmlformats.org/officeDocument/2006/relationships/tags" Target="../tags/tag201.xml"/><Relationship Id="rId125" Type="http://schemas.openxmlformats.org/officeDocument/2006/relationships/tags" Target="../tags/tag206.xml"/><Relationship Id="rId141" Type="http://schemas.openxmlformats.org/officeDocument/2006/relationships/tags" Target="../tags/tag222.xml"/><Relationship Id="rId146" Type="http://schemas.openxmlformats.org/officeDocument/2006/relationships/tags" Target="../tags/tag227.xml"/><Relationship Id="rId167" Type="http://schemas.openxmlformats.org/officeDocument/2006/relationships/tags" Target="../tags/tag248.xml"/><Relationship Id="rId188" Type="http://schemas.openxmlformats.org/officeDocument/2006/relationships/tags" Target="../tags/tag269.xml"/><Relationship Id="rId7" Type="http://schemas.openxmlformats.org/officeDocument/2006/relationships/tags" Target="../tags/tag88.xml"/><Relationship Id="rId71" Type="http://schemas.openxmlformats.org/officeDocument/2006/relationships/tags" Target="../tags/tag152.xml"/><Relationship Id="rId92" Type="http://schemas.openxmlformats.org/officeDocument/2006/relationships/tags" Target="../tags/tag173.xml"/><Relationship Id="rId162" Type="http://schemas.openxmlformats.org/officeDocument/2006/relationships/tags" Target="../tags/tag243.xml"/><Relationship Id="rId183" Type="http://schemas.openxmlformats.org/officeDocument/2006/relationships/tags" Target="../tags/tag264.xml"/><Relationship Id="rId213" Type="http://schemas.openxmlformats.org/officeDocument/2006/relationships/tags" Target="../tags/tag294.xml"/><Relationship Id="rId218" Type="http://schemas.openxmlformats.org/officeDocument/2006/relationships/tags" Target="../tags/tag299.xml"/><Relationship Id="rId234" Type="http://schemas.openxmlformats.org/officeDocument/2006/relationships/tags" Target="../tags/tag315.xml"/><Relationship Id="rId239" Type="http://schemas.openxmlformats.org/officeDocument/2006/relationships/tags" Target="../tags/tag320.xml"/><Relationship Id="rId2" Type="http://schemas.openxmlformats.org/officeDocument/2006/relationships/tags" Target="../tags/tag83.xml"/><Relationship Id="rId29" Type="http://schemas.openxmlformats.org/officeDocument/2006/relationships/tags" Target="../tags/tag110.xml"/><Relationship Id="rId250" Type="http://schemas.openxmlformats.org/officeDocument/2006/relationships/tags" Target="../tags/tag331.xml"/><Relationship Id="rId255" Type="http://schemas.openxmlformats.org/officeDocument/2006/relationships/notesSlide" Target="../notesSlides/notesSlide7.xml"/><Relationship Id="rId24" Type="http://schemas.openxmlformats.org/officeDocument/2006/relationships/tags" Target="../tags/tag105.xml"/><Relationship Id="rId40" Type="http://schemas.openxmlformats.org/officeDocument/2006/relationships/tags" Target="../tags/tag121.xml"/><Relationship Id="rId45" Type="http://schemas.openxmlformats.org/officeDocument/2006/relationships/tags" Target="../tags/tag126.xml"/><Relationship Id="rId66" Type="http://schemas.openxmlformats.org/officeDocument/2006/relationships/tags" Target="../tags/tag147.xml"/><Relationship Id="rId87" Type="http://schemas.openxmlformats.org/officeDocument/2006/relationships/tags" Target="../tags/tag168.xml"/><Relationship Id="rId110" Type="http://schemas.openxmlformats.org/officeDocument/2006/relationships/tags" Target="../tags/tag191.xml"/><Relationship Id="rId115" Type="http://schemas.openxmlformats.org/officeDocument/2006/relationships/tags" Target="../tags/tag196.xml"/><Relationship Id="rId131" Type="http://schemas.openxmlformats.org/officeDocument/2006/relationships/tags" Target="../tags/tag212.xml"/><Relationship Id="rId136" Type="http://schemas.openxmlformats.org/officeDocument/2006/relationships/tags" Target="../tags/tag217.xml"/><Relationship Id="rId157" Type="http://schemas.openxmlformats.org/officeDocument/2006/relationships/tags" Target="../tags/tag238.xml"/><Relationship Id="rId178" Type="http://schemas.openxmlformats.org/officeDocument/2006/relationships/tags" Target="../tags/tag259.xml"/><Relationship Id="rId61" Type="http://schemas.openxmlformats.org/officeDocument/2006/relationships/tags" Target="../tags/tag142.xml"/><Relationship Id="rId82" Type="http://schemas.openxmlformats.org/officeDocument/2006/relationships/tags" Target="../tags/tag163.xml"/><Relationship Id="rId152" Type="http://schemas.openxmlformats.org/officeDocument/2006/relationships/tags" Target="../tags/tag233.xml"/><Relationship Id="rId173" Type="http://schemas.openxmlformats.org/officeDocument/2006/relationships/tags" Target="../tags/tag254.xml"/><Relationship Id="rId194" Type="http://schemas.openxmlformats.org/officeDocument/2006/relationships/tags" Target="../tags/tag275.xml"/><Relationship Id="rId199" Type="http://schemas.openxmlformats.org/officeDocument/2006/relationships/tags" Target="../tags/tag280.xml"/><Relationship Id="rId203" Type="http://schemas.openxmlformats.org/officeDocument/2006/relationships/tags" Target="../tags/tag284.xml"/><Relationship Id="rId208" Type="http://schemas.openxmlformats.org/officeDocument/2006/relationships/tags" Target="../tags/tag289.xml"/><Relationship Id="rId229" Type="http://schemas.openxmlformats.org/officeDocument/2006/relationships/tags" Target="../tags/tag310.xml"/><Relationship Id="rId19" Type="http://schemas.openxmlformats.org/officeDocument/2006/relationships/tags" Target="../tags/tag100.xml"/><Relationship Id="rId224" Type="http://schemas.openxmlformats.org/officeDocument/2006/relationships/tags" Target="../tags/tag305.xml"/><Relationship Id="rId240" Type="http://schemas.openxmlformats.org/officeDocument/2006/relationships/tags" Target="../tags/tag321.xml"/><Relationship Id="rId245" Type="http://schemas.openxmlformats.org/officeDocument/2006/relationships/tags" Target="../tags/tag326.xml"/><Relationship Id="rId14" Type="http://schemas.openxmlformats.org/officeDocument/2006/relationships/tags" Target="../tags/tag95.xml"/><Relationship Id="rId30" Type="http://schemas.openxmlformats.org/officeDocument/2006/relationships/tags" Target="../tags/tag111.xml"/><Relationship Id="rId35" Type="http://schemas.openxmlformats.org/officeDocument/2006/relationships/tags" Target="../tags/tag116.xml"/><Relationship Id="rId56" Type="http://schemas.openxmlformats.org/officeDocument/2006/relationships/tags" Target="../tags/tag137.xml"/><Relationship Id="rId77" Type="http://schemas.openxmlformats.org/officeDocument/2006/relationships/tags" Target="../tags/tag158.xml"/><Relationship Id="rId100" Type="http://schemas.openxmlformats.org/officeDocument/2006/relationships/tags" Target="../tags/tag181.xml"/><Relationship Id="rId105" Type="http://schemas.openxmlformats.org/officeDocument/2006/relationships/tags" Target="../tags/tag186.xml"/><Relationship Id="rId126" Type="http://schemas.openxmlformats.org/officeDocument/2006/relationships/tags" Target="../tags/tag207.xml"/><Relationship Id="rId147" Type="http://schemas.openxmlformats.org/officeDocument/2006/relationships/tags" Target="../tags/tag228.xml"/><Relationship Id="rId168" Type="http://schemas.openxmlformats.org/officeDocument/2006/relationships/tags" Target="../tags/tag249.xml"/><Relationship Id="rId8" Type="http://schemas.openxmlformats.org/officeDocument/2006/relationships/tags" Target="../tags/tag89.xml"/><Relationship Id="rId51" Type="http://schemas.openxmlformats.org/officeDocument/2006/relationships/tags" Target="../tags/tag132.xml"/><Relationship Id="rId72" Type="http://schemas.openxmlformats.org/officeDocument/2006/relationships/tags" Target="../tags/tag153.xml"/><Relationship Id="rId93" Type="http://schemas.openxmlformats.org/officeDocument/2006/relationships/tags" Target="../tags/tag174.xml"/><Relationship Id="rId98" Type="http://schemas.openxmlformats.org/officeDocument/2006/relationships/tags" Target="../tags/tag179.xml"/><Relationship Id="rId121" Type="http://schemas.openxmlformats.org/officeDocument/2006/relationships/tags" Target="../tags/tag202.xml"/><Relationship Id="rId142" Type="http://schemas.openxmlformats.org/officeDocument/2006/relationships/tags" Target="../tags/tag223.xml"/><Relationship Id="rId163" Type="http://schemas.openxmlformats.org/officeDocument/2006/relationships/tags" Target="../tags/tag244.xml"/><Relationship Id="rId184" Type="http://schemas.openxmlformats.org/officeDocument/2006/relationships/tags" Target="../tags/tag265.xml"/><Relationship Id="rId189" Type="http://schemas.openxmlformats.org/officeDocument/2006/relationships/tags" Target="../tags/tag270.xml"/><Relationship Id="rId219" Type="http://schemas.openxmlformats.org/officeDocument/2006/relationships/tags" Target="../tags/tag300.xml"/><Relationship Id="rId3" Type="http://schemas.openxmlformats.org/officeDocument/2006/relationships/tags" Target="../tags/tag84.xml"/><Relationship Id="rId214" Type="http://schemas.openxmlformats.org/officeDocument/2006/relationships/tags" Target="../tags/tag295.xml"/><Relationship Id="rId230" Type="http://schemas.openxmlformats.org/officeDocument/2006/relationships/tags" Target="../tags/tag311.xml"/><Relationship Id="rId235" Type="http://schemas.openxmlformats.org/officeDocument/2006/relationships/tags" Target="../tags/tag316.xml"/><Relationship Id="rId251" Type="http://schemas.openxmlformats.org/officeDocument/2006/relationships/tags" Target="../tags/tag332.xml"/><Relationship Id="rId256" Type="http://schemas.openxmlformats.org/officeDocument/2006/relationships/image" Target="../media/image13.png"/><Relationship Id="rId25" Type="http://schemas.openxmlformats.org/officeDocument/2006/relationships/tags" Target="../tags/tag106.xml"/><Relationship Id="rId46" Type="http://schemas.openxmlformats.org/officeDocument/2006/relationships/tags" Target="../tags/tag127.xml"/><Relationship Id="rId67" Type="http://schemas.openxmlformats.org/officeDocument/2006/relationships/tags" Target="../tags/tag148.xml"/><Relationship Id="rId116" Type="http://schemas.openxmlformats.org/officeDocument/2006/relationships/tags" Target="../tags/tag197.xml"/><Relationship Id="rId137" Type="http://schemas.openxmlformats.org/officeDocument/2006/relationships/tags" Target="../tags/tag218.xml"/><Relationship Id="rId158" Type="http://schemas.openxmlformats.org/officeDocument/2006/relationships/tags" Target="../tags/tag239.xml"/><Relationship Id="rId20" Type="http://schemas.openxmlformats.org/officeDocument/2006/relationships/tags" Target="../tags/tag101.xml"/><Relationship Id="rId41" Type="http://schemas.openxmlformats.org/officeDocument/2006/relationships/tags" Target="../tags/tag122.xml"/><Relationship Id="rId62" Type="http://schemas.openxmlformats.org/officeDocument/2006/relationships/tags" Target="../tags/tag143.xml"/><Relationship Id="rId83" Type="http://schemas.openxmlformats.org/officeDocument/2006/relationships/tags" Target="../tags/tag164.xml"/><Relationship Id="rId88" Type="http://schemas.openxmlformats.org/officeDocument/2006/relationships/tags" Target="../tags/tag169.xml"/><Relationship Id="rId111" Type="http://schemas.openxmlformats.org/officeDocument/2006/relationships/tags" Target="../tags/tag192.xml"/><Relationship Id="rId132" Type="http://schemas.openxmlformats.org/officeDocument/2006/relationships/tags" Target="../tags/tag213.xml"/><Relationship Id="rId153" Type="http://schemas.openxmlformats.org/officeDocument/2006/relationships/tags" Target="../tags/tag234.xml"/><Relationship Id="rId174" Type="http://schemas.openxmlformats.org/officeDocument/2006/relationships/tags" Target="../tags/tag255.xml"/><Relationship Id="rId179" Type="http://schemas.openxmlformats.org/officeDocument/2006/relationships/tags" Target="../tags/tag260.xml"/><Relationship Id="rId195" Type="http://schemas.openxmlformats.org/officeDocument/2006/relationships/tags" Target="../tags/tag276.xml"/><Relationship Id="rId209" Type="http://schemas.openxmlformats.org/officeDocument/2006/relationships/tags" Target="../tags/tag290.xml"/><Relationship Id="rId190" Type="http://schemas.openxmlformats.org/officeDocument/2006/relationships/tags" Target="../tags/tag271.xml"/><Relationship Id="rId204" Type="http://schemas.openxmlformats.org/officeDocument/2006/relationships/tags" Target="../tags/tag285.xml"/><Relationship Id="rId220" Type="http://schemas.openxmlformats.org/officeDocument/2006/relationships/tags" Target="../tags/tag301.xml"/><Relationship Id="rId225" Type="http://schemas.openxmlformats.org/officeDocument/2006/relationships/tags" Target="../tags/tag306.xml"/><Relationship Id="rId241" Type="http://schemas.openxmlformats.org/officeDocument/2006/relationships/tags" Target="../tags/tag322.xml"/><Relationship Id="rId246" Type="http://schemas.openxmlformats.org/officeDocument/2006/relationships/tags" Target="../tags/tag327.xml"/><Relationship Id="rId15" Type="http://schemas.openxmlformats.org/officeDocument/2006/relationships/tags" Target="../tags/tag96.xml"/><Relationship Id="rId36" Type="http://schemas.openxmlformats.org/officeDocument/2006/relationships/tags" Target="../tags/tag117.xml"/><Relationship Id="rId57" Type="http://schemas.openxmlformats.org/officeDocument/2006/relationships/tags" Target="../tags/tag138.xml"/><Relationship Id="rId106" Type="http://schemas.openxmlformats.org/officeDocument/2006/relationships/tags" Target="../tags/tag187.xml"/><Relationship Id="rId127" Type="http://schemas.openxmlformats.org/officeDocument/2006/relationships/tags" Target="../tags/tag208.xml"/><Relationship Id="rId10" Type="http://schemas.openxmlformats.org/officeDocument/2006/relationships/tags" Target="../tags/tag91.xml"/><Relationship Id="rId31" Type="http://schemas.openxmlformats.org/officeDocument/2006/relationships/tags" Target="../tags/tag112.xml"/><Relationship Id="rId52" Type="http://schemas.openxmlformats.org/officeDocument/2006/relationships/tags" Target="../tags/tag133.xml"/><Relationship Id="rId73" Type="http://schemas.openxmlformats.org/officeDocument/2006/relationships/tags" Target="../tags/tag154.xml"/><Relationship Id="rId78" Type="http://schemas.openxmlformats.org/officeDocument/2006/relationships/tags" Target="../tags/tag159.xml"/><Relationship Id="rId94" Type="http://schemas.openxmlformats.org/officeDocument/2006/relationships/tags" Target="../tags/tag175.xml"/><Relationship Id="rId99" Type="http://schemas.openxmlformats.org/officeDocument/2006/relationships/tags" Target="../tags/tag180.xml"/><Relationship Id="rId101" Type="http://schemas.openxmlformats.org/officeDocument/2006/relationships/tags" Target="../tags/tag182.xml"/><Relationship Id="rId122" Type="http://schemas.openxmlformats.org/officeDocument/2006/relationships/tags" Target="../tags/tag203.xml"/><Relationship Id="rId143" Type="http://schemas.openxmlformats.org/officeDocument/2006/relationships/tags" Target="../tags/tag224.xml"/><Relationship Id="rId148" Type="http://schemas.openxmlformats.org/officeDocument/2006/relationships/tags" Target="../tags/tag229.xml"/><Relationship Id="rId164" Type="http://schemas.openxmlformats.org/officeDocument/2006/relationships/tags" Target="../tags/tag245.xml"/><Relationship Id="rId169" Type="http://schemas.openxmlformats.org/officeDocument/2006/relationships/tags" Target="../tags/tag250.xml"/><Relationship Id="rId185" Type="http://schemas.openxmlformats.org/officeDocument/2006/relationships/tags" Target="../tags/tag266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80" Type="http://schemas.openxmlformats.org/officeDocument/2006/relationships/tags" Target="../tags/tag261.xml"/><Relationship Id="rId210" Type="http://schemas.openxmlformats.org/officeDocument/2006/relationships/tags" Target="../tags/tag291.xml"/><Relationship Id="rId215" Type="http://schemas.openxmlformats.org/officeDocument/2006/relationships/tags" Target="../tags/tag296.xml"/><Relationship Id="rId236" Type="http://schemas.openxmlformats.org/officeDocument/2006/relationships/tags" Target="../tags/tag317.xml"/><Relationship Id="rId257" Type="http://schemas.openxmlformats.org/officeDocument/2006/relationships/image" Target="../media/image14.jpeg"/><Relationship Id="rId26" Type="http://schemas.openxmlformats.org/officeDocument/2006/relationships/tags" Target="../tags/tag107.xml"/><Relationship Id="rId231" Type="http://schemas.openxmlformats.org/officeDocument/2006/relationships/tags" Target="../tags/tag312.xml"/><Relationship Id="rId252" Type="http://schemas.openxmlformats.org/officeDocument/2006/relationships/tags" Target="../tags/tag333.xml"/><Relationship Id="rId47" Type="http://schemas.openxmlformats.org/officeDocument/2006/relationships/tags" Target="../tags/tag128.xml"/><Relationship Id="rId68" Type="http://schemas.openxmlformats.org/officeDocument/2006/relationships/tags" Target="../tags/tag149.xml"/><Relationship Id="rId89" Type="http://schemas.openxmlformats.org/officeDocument/2006/relationships/tags" Target="../tags/tag170.xml"/><Relationship Id="rId112" Type="http://schemas.openxmlformats.org/officeDocument/2006/relationships/tags" Target="../tags/tag193.xml"/><Relationship Id="rId133" Type="http://schemas.openxmlformats.org/officeDocument/2006/relationships/tags" Target="../tags/tag214.xml"/><Relationship Id="rId154" Type="http://schemas.openxmlformats.org/officeDocument/2006/relationships/tags" Target="../tags/tag235.xml"/><Relationship Id="rId175" Type="http://schemas.openxmlformats.org/officeDocument/2006/relationships/tags" Target="../tags/tag256.xml"/><Relationship Id="rId196" Type="http://schemas.openxmlformats.org/officeDocument/2006/relationships/tags" Target="../tags/tag277.xml"/><Relationship Id="rId200" Type="http://schemas.openxmlformats.org/officeDocument/2006/relationships/tags" Target="../tags/tag281.xml"/><Relationship Id="rId16" Type="http://schemas.openxmlformats.org/officeDocument/2006/relationships/tags" Target="../tags/tag97.xml"/><Relationship Id="rId221" Type="http://schemas.openxmlformats.org/officeDocument/2006/relationships/tags" Target="../tags/tag302.xml"/><Relationship Id="rId242" Type="http://schemas.openxmlformats.org/officeDocument/2006/relationships/tags" Target="../tags/tag323.xml"/><Relationship Id="rId37" Type="http://schemas.openxmlformats.org/officeDocument/2006/relationships/tags" Target="../tags/tag118.xml"/><Relationship Id="rId58" Type="http://schemas.openxmlformats.org/officeDocument/2006/relationships/tags" Target="../tags/tag139.xml"/><Relationship Id="rId79" Type="http://schemas.openxmlformats.org/officeDocument/2006/relationships/tags" Target="../tags/tag160.xml"/><Relationship Id="rId102" Type="http://schemas.openxmlformats.org/officeDocument/2006/relationships/tags" Target="../tags/tag183.xml"/><Relationship Id="rId123" Type="http://schemas.openxmlformats.org/officeDocument/2006/relationships/tags" Target="../tags/tag204.xml"/><Relationship Id="rId144" Type="http://schemas.openxmlformats.org/officeDocument/2006/relationships/tags" Target="../tags/tag225.xml"/><Relationship Id="rId90" Type="http://schemas.openxmlformats.org/officeDocument/2006/relationships/tags" Target="../tags/tag171.xml"/><Relationship Id="rId165" Type="http://schemas.openxmlformats.org/officeDocument/2006/relationships/tags" Target="../tags/tag246.xml"/><Relationship Id="rId186" Type="http://schemas.openxmlformats.org/officeDocument/2006/relationships/tags" Target="../tags/tag267.xml"/><Relationship Id="rId211" Type="http://schemas.openxmlformats.org/officeDocument/2006/relationships/tags" Target="../tags/tag292.xml"/><Relationship Id="rId232" Type="http://schemas.openxmlformats.org/officeDocument/2006/relationships/tags" Target="../tags/tag313.xml"/><Relationship Id="rId253" Type="http://schemas.openxmlformats.org/officeDocument/2006/relationships/tags" Target="../tags/tag334.xml"/><Relationship Id="rId27" Type="http://schemas.openxmlformats.org/officeDocument/2006/relationships/tags" Target="../tags/tag108.xml"/><Relationship Id="rId48" Type="http://schemas.openxmlformats.org/officeDocument/2006/relationships/tags" Target="../tags/tag129.xml"/><Relationship Id="rId69" Type="http://schemas.openxmlformats.org/officeDocument/2006/relationships/tags" Target="../tags/tag150.xml"/><Relationship Id="rId113" Type="http://schemas.openxmlformats.org/officeDocument/2006/relationships/tags" Target="../tags/tag194.xml"/><Relationship Id="rId134" Type="http://schemas.openxmlformats.org/officeDocument/2006/relationships/tags" Target="../tags/tag215.xml"/><Relationship Id="rId80" Type="http://schemas.openxmlformats.org/officeDocument/2006/relationships/tags" Target="../tags/tag161.xml"/><Relationship Id="rId155" Type="http://schemas.openxmlformats.org/officeDocument/2006/relationships/tags" Target="../tags/tag236.xml"/><Relationship Id="rId176" Type="http://schemas.openxmlformats.org/officeDocument/2006/relationships/tags" Target="../tags/tag257.xml"/><Relationship Id="rId197" Type="http://schemas.openxmlformats.org/officeDocument/2006/relationships/tags" Target="../tags/tag278.xml"/><Relationship Id="rId201" Type="http://schemas.openxmlformats.org/officeDocument/2006/relationships/tags" Target="../tags/tag282.xml"/><Relationship Id="rId222" Type="http://schemas.openxmlformats.org/officeDocument/2006/relationships/tags" Target="../tags/tag303.xml"/><Relationship Id="rId243" Type="http://schemas.openxmlformats.org/officeDocument/2006/relationships/tags" Target="../tags/tag324.xml"/><Relationship Id="rId17" Type="http://schemas.openxmlformats.org/officeDocument/2006/relationships/tags" Target="../tags/tag98.xml"/><Relationship Id="rId38" Type="http://schemas.openxmlformats.org/officeDocument/2006/relationships/tags" Target="../tags/tag119.xml"/><Relationship Id="rId59" Type="http://schemas.openxmlformats.org/officeDocument/2006/relationships/tags" Target="../tags/tag140.xml"/><Relationship Id="rId103" Type="http://schemas.openxmlformats.org/officeDocument/2006/relationships/tags" Target="../tags/tag184.xml"/><Relationship Id="rId124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tags" Target="../tags/tag451.xml"/><Relationship Id="rId21" Type="http://schemas.openxmlformats.org/officeDocument/2006/relationships/tags" Target="../tags/tag355.xml"/><Relationship Id="rId42" Type="http://schemas.openxmlformats.org/officeDocument/2006/relationships/tags" Target="../tags/tag376.xml"/><Relationship Id="rId63" Type="http://schemas.openxmlformats.org/officeDocument/2006/relationships/tags" Target="../tags/tag397.xml"/><Relationship Id="rId84" Type="http://schemas.openxmlformats.org/officeDocument/2006/relationships/tags" Target="../tags/tag418.xml"/><Relationship Id="rId138" Type="http://schemas.openxmlformats.org/officeDocument/2006/relationships/tags" Target="../tags/tag472.xml"/><Relationship Id="rId159" Type="http://schemas.openxmlformats.org/officeDocument/2006/relationships/tags" Target="../tags/tag493.xml"/><Relationship Id="rId170" Type="http://schemas.openxmlformats.org/officeDocument/2006/relationships/tags" Target="../tags/tag504.xml"/><Relationship Id="rId191" Type="http://schemas.openxmlformats.org/officeDocument/2006/relationships/tags" Target="../tags/tag525.xml"/><Relationship Id="rId205" Type="http://schemas.openxmlformats.org/officeDocument/2006/relationships/tags" Target="../tags/tag539.xml"/><Relationship Id="rId226" Type="http://schemas.openxmlformats.org/officeDocument/2006/relationships/tags" Target="../tags/tag560.xml"/><Relationship Id="rId247" Type="http://schemas.openxmlformats.org/officeDocument/2006/relationships/tags" Target="../tags/tag581.xml"/><Relationship Id="rId107" Type="http://schemas.openxmlformats.org/officeDocument/2006/relationships/tags" Target="../tags/tag441.xml"/><Relationship Id="rId268" Type="http://schemas.openxmlformats.org/officeDocument/2006/relationships/tags" Target="../tags/tag602.xml"/><Relationship Id="rId11" Type="http://schemas.openxmlformats.org/officeDocument/2006/relationships/tags" Target="../tags/tag345.xml"/><Relationship Id="rId32" Type="http://schemas.openxmlformats.org/officeDocument/2006/relationships/tags" Target="../tags/tag366.xml"/><Relationship Id="rId53" Type="http://schemas.openxmlformats.org/officeDocument/2006/relationships/tags" Target="../tags/tag387.xml"/><Relationship Id="rId74" Type="http://schemas.openxmlformats.org/officeDocument/2006/relationships/tags" Target="../tags/tag408.xml"/><Relationship Id="rId128" Type="http://schemas.openxmlformats.org/officeDocument/2006/relationships/tags" Target="../tags/tag462.xml"/><Relationship Id="rId149" Type="http://schemas.openxmlformats.org/officeDocument/2006/relationships/tags" Target="../tags/tag483.xml"/><Relationship Id="rId5" Type="http://schemas.openxmlformats.org/officeDocument/2006/relationships/tags" Target="../tags/tag339.xml"/><Relationship Id="rId95" Type="http://schemas.openxmlformats.org/officeDocument/2006/relationships/tags" Target="../tags/tag429.xml"/><Relationship Id="rId160" Type="http://schemas.openxmlformats.org/officeDocument/2006/relationships/tags" Target="../tags/tag494.xml"/><Relationship Id="rId181" Type="http://schemas.openxmlformats.org/officeDocument/2006/relationships/tags" Target="../tags/tag515.xml"/><Relationship Id="rId216" Type="http://schemas.openxmlformats.org/officeDocument/2006/relationships/tags" Target="../tags/tag550.xml"/><Relationship Id="rId237" Type="http://schemas.openxmlformats.org/officeDocument/2006/relationships/tags" Target="../tags/tag571.xml"/><Relationship Id="rId258" Type="http://schemas.openxmlformats.org/officeDocument/2006/relationships/tags" Target="../tags/tag592.xml"/><Relationship Id="rId279" Type="http://schemas.openxmlformats.org/officeDocument/2006/relationships/image" Target="../media/image14.jpeg"/><Relationship Id="rId22" Type="http://schemas.openxmlformats.org/officeDocument/2006/relationships/tags" Target="../tags/tag356.xml"/><Relationship Id="rId43" Type="http://schemas.openxmlformats.org/officeDocument/2006/relationships/tags" Target="../tags/tag377.xml"/><Relationship Id="rId64" Type="http://schemas.openxmlformats.org/officeDocument/2006/relationships/tags" Target="../tags/tag398.xml"/><Relationship Id="rId118" Type="http://schemas.openxmlformats.org/officeDocument/2006/relationships/tags" Target="../tags/tag452.xml"/><Relationship Id="rId139" Type="http://schemas.openxmlformats.org/officeDocument/2006/relationships/tags" Target="../tags/tag473.xml"/><Relationship Id="rId85" Type="http://schemas.openxmlformats.org/officeDocument/2006/relationships/tags" Target="../tags/tag419.xml"/><Relationship Id="rId150" Type="http://schemas.openxmlformats.org/officeDocument/2006/relationships/tags" Target="../tags/tag484.xml"/><Relationship Id="rId171" Type="http://schemas.openxmlformats.org/officeDocument/2006/relationships/tags" Target="../tags/tag505.xml"/><Relationship Id="rId192" Type="http://schemas.openxmlformats.org/officeDocument/2006/relationships/tags" Target="../tags/tag526.xml"/><Relationship Id="rId206" Type="http://schemas.openxmlformats.org/officeDocument/2006/relationships/tags" Target="../tags/tag540.xml"/><Relationship Id="rId227" Type="http://schemas.openxmlformats.org/officeDocument/2006/relationships/tags" Target="../tags/tag561.xml"/><Relationship Id="rId248" Type="http://schemas.openxmlformats.org/officeDocument/2006/relationships/tags" Target="../tags/tag582.xml"/><Relationship Id="rId269" Type="http://schemas.openxmlformats.org/officeDocument/2006/relationships/tags" Target="../tags/tag603.xml"/><Relationship Id="rId12" Type="http://schemas.openxmlformats.org/officeDocument/2006/relationships/tags" Target="../tags/tag346.xml"/><Relationship Id="rId33" Type="http://schemas.openxmlformats.org/officeDocument/2006/relationships/tags" Target="../tags/tag367.xml"/><Relationship Id="rId108" Type="http://schemas.openxmlformats.org/officeDocument/2006/relationships/tags" Target="../tags/tag442.xml"/><Relationship Id="rId129" Type="http://schemas.openxmlformats.org/officeDocument/2006/relationships/tags" Target="../tags/tag463.xml"/><Relationship Id="rId54" Type="http://schemas.openxmlformats.org/officeDocument/2006/relationships/tags" Target="../tags/tag388.xml"/><Relationship Id="rId75" Type="http://schemas.openxmlformats.org/officeDocument/2006/relationships/tags" Target="../tags/tag409.xml"/><Relationship Id="rId96" Type="http://schemas.openxmlformats.org/officeDocument/2006/relationships/tags" Target="../tags/tag430.xml"/><Relationship Id="rId140" Type="http://schemas.openxmlformats.org/officeDocument/2006/relationships/tags" Target="../tags/tag474.xml"/><Relationship Id="rId161" Type="http://schemas.openxmlformats.org/officeDocument/2006/relationships/tags" Target="../tags/tag495.xml"/><Relationship Id="rId182" Type="http://schemas.openxmlformats.org/officeDocument/2006/relationships/tags" Target="../tags/tag516.xml"/><Relationship Id="rId217" Type="http://schemas.openxmlformats.org/officeDocument/2006/relationships/tags" Target="../tags/tag551.xml"/><Relationship Id="rId6" Type="http://schemas.openxmlformats.org/officeDocument/2006/relationships/tags" Target="../tags/tag340.xml"/><Relationship Id="rId238" Type="http://schemas.openxmlformats.org/officeDocument/2006/relationships/tags" Target="../tags/tag572.xml"/><Relationship Id="rId259" Type="http://schemas.openxmlformats.org/officeDocument/2006/relationships/tags" Target="../tags/tag593.xml"/><Relationship Id="rId23" Type="http://schemas.openxmlformats.org/officeDocument/2006/relationships/tags" Target="../tags/tag357.xml"/><Relationship Id="rId119" Type="http://schemas.openxmlformats.org/officeDocument/2006/relationships/tags" Target="../tags/tag453.xml"/><Relationship Id="rId270" Type="http://schemas.openxmlformats.org/officeDocument/2006/relationships/tags" Target="../tags/tag604.xml"/><Relationship Id="rId44" Type="http://schemas.openxmlformats.org/officeDocument/2006/relationships/tags" Target="../tags/tag378.xml"/><Relationship Id="rId65" Type="http://schemas.openxmlformats.org/officeDocument/2006/relationships/tags" Target="../tags/tag399.xml"/><Relationship Id="rId86" Type="http://schemas.openxmlformats.org/officeDocument/2006/relationships/tags" Target="../tags/tag420.xml"/><Relationship Id="rId130" Type="http://schemas.openxmlformats.org/officeDocument/2006/relationships/tags" Target="../tags/tag464.xml"/><Relationship Id="rId151" Type="http://schemas.openxmlformats.org/officeDocument/2006/relationships/tags" Target="../tags/tag485.xml"/><Relationship Id="rId172" Type="http://schemas.openxmlformats.org/officeDocument/2006/relationships/tags" Target="../tags/tag506.xml"/><Relationship Id="rId193" Type="http://schemas.openxmlformats.org/officeDocument/2006/relationships/tags" Target="../tags/tag527.xml"/><Relationship Id="rId202" Type="http://schemas.openxmlformats.org/officeDocument/2006/relationships/tags" Target="../tags/tag536.xml"/><Relationship Id="rId207" Type="http://schemas.openxmlformats.org/officeDocument/2006/relationships/tags" Target="../tags/tag541.xml"/><Relationship Id="rId223" Type="http://schemas.openxmlformats.org/officeDocument/2006/relationships/tags" Target="../tags/tag557.xml"/><Relationship Id="rId228" Type="http://schemas.openxmlformats.org/officeDocument/2006/relationships/tags" Target="../tags/tag562.xml"/><Relationship Id="rId244" Type="http://schemas.openxmlformats.org/officeDocument/2006/relationships/tags" Target="../tags/tag578.xml"/><Relationship Id="rId249" Type="http://schemas.openxmlformats.org/officeDocument/2006/relationships/tags" Target="../tags/tag583.xml"/><Relationship Id="rId13" Type="http://schemas.openxmlformats.org/officeDocument/2006/relationships/tags" Target="../tags/tag347.xml"/><Relationship Id="rId18" Type="http://schemas.openxmlformats.org/officeDocument/2006/relationships/tags" Target="../tags/tag352.xml"/><Relationship Id="rId39" Type="http://schemas.openxmlformats.org/officeDocument/2006/relationships/tags" Target="../tags/tag373.xml"/><Relationship Id="rId109" Type="http://schemas.openxmlformats.org/officeDocument/2006/relationships/tags" Target="../tags/tag443.xml"/><Relationship Id="rId260" Type="http://schemas.openxmlformats.org/officeDocument/2006/relationships/tags" Target="../tags/tag594.xml"/><Relationship Id="rId265" Type="http://schemas.openxmlformats.org/officeDocument/2006/relationships/tags" Target="../tags/tag599.xml"/><Relationship Id="rId34" Type="http://schemas.openxmlformats.org/officeDocument/2006/relationships/tags" Target="../tags/tag368.xml"/><Relationship Id="rId50" Type="http://schemas.openxmlformats.org/officeDocument/2006/relationships/tags" Target="../tags/tag384.xml"/><Relationship Id="rId55" Type="http://schemas.openxmlformats.org/officeDocument/2006/relationships/tags" Target="../tags/tag389.xml"/><Relationship Id="rId76" Type="http://schemas.openxmlformats.org/officeDocument/2006/relationships/tags" Target="../tags/tag410.xml"/><Relationship Id="rId97" Type="http://schemas.openxmlformats.org/officeDocument/2006/relationships/tags" Target="../tags/tag431.xml"/><Relationship Id="rId104" Type="http://schemas.openxmlformats.org/officeDocument/2006/relationships/tags" Target="../tags/tag438.xml"/><Relationship Id="rId120" Type="http://schemas.openxmlformats.org/officeDocument/2006/relationships/tags" Target="../tags/tag454.xml"/><Relationship Id="rId125" Type="http://schemas.openxmlformats.org/officeDocument/2006/relationships/tags" Target="../tags/tag459.xml"/><Relationship Id="rId141" Type="http://schemas.openxmlformats.org/officeDocument/2006/relationships/tags" Target="../tags/tag475.xml"/><Relationship Id="rId146" Type="http://schemas.openxmlformats.org/officeDocument/2006/relationships/tags" Target="../tags/tag480.xml"/><Relationship Id="rId167" Type="http://schemas.openxmlformats.org/officeDocument/2006/relationships/tags" Target="../tags/tag501.xml"/><Relationship Id="rId188" Type="http://schemas.openxmlformats.org/officeDocument/2006/relationships/tags" Target="../tags/tag522.xml"/><Relationship Id="rId7" Type="http://schemas.openxmlformats.org/officeDocument/2006/relationships/tags" Target="../tags/tag341.xml"/><Relationship Id="rId71" Type="http://schemas.openxmlformats.org/officeDocument/2006/relationships/tags" Target="../tags/tag405.xml"/><Relationship Id="rId92" Type="http://schemas.openxmlformats.org/officeDocument/2006/relationships/tags" Target="../tags/tag426.xml"/><Relationship Id="rId162" Type="http://schemas.openxmlformats.org/officeDocument/2006/relationships/tags" Target="../tags/tag496.xml"/><Relationship Id="rId183" Type="http://schemas.openxmlformats.org/officeDocument/2006/relationships/tags" Target="../tags/tag517.xml"/><Relationship Id="rId213" Type="http://schemas.openxmlformats.org/officeDocument/2006/relationships/tags" Target="../tags/tag547.xml"/><Relationship Id="rId218" Type="http://schemas.openxmlformats.org/officeDocument/2006/relationships/tags" Target="../tags/tag552.xml"/><Relationship Id="rId234" Type="http://schemas.openxmlformats.org/officeDocument/2006/relationships/tags" Target="../tags/tag568.xml"/><Relationship Id="rId239" Type="http://schemas.openxmlformats.org/officeDocument/2006/relationships/tags" Target="../tags/tag573.xml"/><Relationship Id="rId2" Type="http://schemas.openxmlformats.org/officeDocument/2006/relationships/tags" Target="../tags/tag336.xml"/><Relationship Id="rId29" Type="http://schemas.openxmlformats.org/officeDocument/2006/relationships/tags" Target="../tags/tag363.xml"/><Relationship Id="rId250" Type="http://schemas.openxmlformats.org/officeDocument/2006/relationships/tags" Target="../tags/tag584.xml"/><Relationship Id="rId255" Type="http://schemas.openxmlformats.org/officeDocument/2006/relationships/tags" Target="../tags/tag589.xml"/><Relationship Id="rId271" Type="http://schemas.openxmlformats.org/officeDocument/2006/relationships/tags" Target="../tags/tag605.xml"/><Relationship Id="rId276" Type="http://schemas.openxmlformats.org/officeDocument/2006/relationships/slideLayout" Target="../slideLayouts/slideLayout9.xml"/><Relationship Id="rId24" Type="http://schemas.openxmlformats.org/officeDocument/2006/relationships/tags" Target="../tags/tag358.xml"/><Relationship Id="rId40" Type="http://schemas.openxmlformats.org/officeDocument/2006/relationships/tags" Target="../tags/tag374.xml"/><Relationship Id="rId45" Type="http://schemas.openxmlformats.org/officeDocument/2006/relationships/tags" Target="../tags/tag379.xml"/><Relationship Id="rId66" Type="http://schemas.openxmlformats.org/officeDocument/2006/relationships/tags" Target="../tags/tag400.xml"/><Relationship Id="rId87" Type="http://schemas.openxmlformats.org/officeDocument/2006/relationships/tags" Target="../tags/tag421.xml"/><Relationship Id="rId110" Type="http://schemas.openxmlformats.org/officeDocument/2006/relationships/tags" Target="../tags/tag444.xml"/><Relationship Id="rId115" Type="http://schemas.openxmlformats.org/officeDocument/2006/relationships/tags" Target="../tags/tag449.xml"/><Relationship Id="rId131" Type="http://schemas.openxmlformats.org/officeDocument/2006/relationships/tags" Target="../tags/tag465.xml"/><Relationship Id="rId136" Type="http://schemas.openxmlformats.org/officeDocument/2006/relationships/tags" Target="../tags/tag470.xml"/><Relationship Id="rId157" Type="http://schemas.openxmlformats.org/officeDocument/2006/relationships/tags" Target="../tags/tag491.xml"/><Relationship Id="rId178" Type="http://schemas.openxmlformats.org/officeDocument/2006/relationships/tags" Target="../tags/tag512.xml"/><Relationship Id="rId61" Type="http://schemas.openxmlformats.org/officeDocument/2006/relationships/tags" Target="../tags/tag395.xml"/><Relationship Id="rId82" Type="http://schemas.openxmlformats.org/officeDocument/2006/relationships/tags" Target="../tags/tag416.xml"/><Relationship Id="rId152" Type="http://schemas.openxmlformats.org/officeDocument/2006/relationships/tags" Target="../tags/tag486.xml"/><Relationship Id="rId173" Type="http://schemas.openxmlformats.org/officeDocument/2006/relationships/tags" Target="../tags/tag507.xml"/><Relationship Id="rId194" Type="http://schemas.openxmlformats.org/officeDocument/2006/relationships/tags" Target="../tags/tag528.xml"/><Relationship Id="rId199" Type="http://schemas.openxmlformats.org/officeDocument/2006/relationships/tags" Target="../tags/tag533.xml"/><Relationship Id="rId203" Type="http://schemas.openxmlformats.org/officeDocument/2006/relationships/tags" Target="../tags/tag537.xml"/><Relationship Id="rId208" Type="http://schemas.openxmlformats.org/officeDocument/2006/relationships/tags" Target="../tags/tag542.xml"/><Relationship Id="rId229" Type="http://schemas.openxmlformats.org/officeDocument/2006/relationships/tags" Target="../tags/tag563.xml"/><Relationship Id="rId19" Type="http://schemas.openxmlformats.org/officeDocument/2006/relationships/tags" Target="../tags/tag353.xml"/><Relationship Id="rId224" Type="http://schemas.openxmlformats.org/officeDocument/2006/relationships/tags" Target="../tags/tag558.xml"/><Relationship Id="rId240" Type="http://schemas.openxmlformats.org/officeDocument/2006/relationships/tags" Target="../tags/tag574.xml"/><Relationship Id="rId245" Type="http://schemas.openxmlformats.org/officeDocument/2006/relationships/tags" Target="../tags/tag579.xml"/><Relationship Id="rId261" Type="http://schemas.openxmlformats.org/officeDocument/2006/relationships/tags" Target="../tags/tag595.xml"/><Relationship Id="rId266" Type="http://schemas.openxmlformats.org/officeDocument/2006/relationships/tags" Target="../tags/tag600.xml"/><Relationship Id="rId14" Type="http://schemas.openxmlformats.org/officeDocument/2006/relationships/tags" Target="../tags/tag348.xml"/><Relationship Id="rId30" Type="http://schemas.openxmlformats.org/officeDocument/2006/relationships/tags" Target="../tags/tag364.xml"/><Relationship Id="rId35" Type="http://schemas.openxmlformats.org/officeDocument/2006/relationships/tags" Target="../tags/tag369.xml"/><Relationship Id="rId56" Type="http://schemas.openxmlformats.org/officeDocument/2006/relationships/tags" Target="../tags/tag390.xml"/><Relationship Id="rId77" Type="http://schemas.openxmlformats.org/officeDocument/2006/relationships/tags" Target="../tags/tag411.xml"/><Relationship Id="rId100" Type="http://schemas.openxmlformats.org/officeDocument/2006/relationships/tags" Target="../tags/tag434.xml"/><Relationship Id="rId105" Type="http://schemas.openxmlformats.org/officeDocument/2006/relationships/tags" Target="../tags/tag439.xml"/><Relationship Id="rId126" Type="http://schemas.openxmlformats.org/officeDocument/2006/relationships/tags" Target="../tags/tag460.xml"/><Relationship Id="rId147" Type="http://schemas.openxmlformats.org/officeDocument/2006/relationships/tags" Target="../tags/tag481.xml"/><Relationship Id="rId168" Type="http://schemas.openxmlformats.org/officeDocument/2006/relationships/tags" Target="../tags/tag502.xml"/><Relationship Id="rId8" Type="http://schemas.openxmlformats.org/officeDocument/2006/relationships/tags" Target="../tags/tag342.xml"/><Relationship Id="rId51" Type="http://schemas.openxmlformats.org/officeDocument/2006/relationships/tags" Target="../tags/tag385.xml"/><Relationship Id="rId72" Type="http://schemas.openxmlformats.org/officeDocument/2006/relationships/tags" Target="../tags/tag406.xml"/><Relationship Id="rId93" Type="http://schemas.openxmlformats.org/officeDocument/2006/relationships/tags" Target="../tags/tag427.xml"/><Relationship Id="rId98" Type="http://schemas.openxmlformats.org/officeDocument/2006/relationships/tags" Target="../tags/tag432.xml"/><Relationship Id="rId121" Type="http://schemas.openxmlformats.org/officeDocument/2006/relationships/tags" Target="../tags/tag455.xml"/><Relationship Id="rId142" Type="http://schemas.openxmlformats.org/officeDocument/2006/relationships/tags" Target="../tags/tag476.xml"/><Relationship Id="rId163" Type="http://schemas.openxmlformats.org/officeDocument/2006/relationships/tags" Target="../tags/tag497.xml"/><Relationship Id="rId184" Type="http://schemas.openxmlformats.org/officeDocument/2006/relationships/tags" Target="../tags/tag518.xml"/><Relationship Id="rId189" Type="http://schemas.openxmlformats.org/officeDocument/2006/relationships/tags" Target="../tags/tag523.xml"/><Relationship Id="rId219" Type="http://schemas.openxmlformats.org/officeDocument/2006/relationships/tags" Target="../tags/tag553.xml"/><Relationship Id="rId3" Type="http://schemas.openxmlformats.org/officeDocument/2006/relationships/tags" Target="../tags/tag337.xml"/><Relationship Id="rId214" Type="http://schemas.openxmlformats.org/officeDocument/2006/relationships/tags" Target="../tags/tag548.xml"/><Relationship Id="rId230" Type="http://schemas.openxmlformats.org/officeDocument/2006/relationships/tags" Target="../tags/tag564.xml"/><Relationship Id="rId235" Type="http://schemas.openxmlformats.org/officeDocument/2006/relationships/tags" Target="../tags/tag569.xml"/><Relationship Id="rId251" Type="http://schemas.openxmlformats.org/officeDocument/2006/relationships/tags" Target="../tags/tag585.xml"/><Relationship Id="rId256" Type="http://schemas.openxmlformats.org/officeDocument/2006/relationships/tags" Target="../tags/tag590.xml"/><Relationship Id="rId277" Type="http://schemas.openxmlformats.org/officeDocument/2006/relationships/image" Target="../media/image16.png"/><Relationship Id="rId25" Type="http://schemas.openxmlformats.org/officeDocument/2006/relationships/tags" Target="../tags/tag359.xml"/><Relationship Id="rId46" Type="http://schemas.openxmlformats.org/officeDocument/2006/relationships/tags" Target="../tags/tag380.xml"/><Relationship Id="rId67" Type="http://schemas.openxmlformats.org/officeDocument/2006/relationships/tags" Target="../tags/tag401.xml"/><Relationship Id="rId116" Type="http://schemas.openxmlformats.org/officeDocument/2006/relationships/tags" Target="../tags/tag450.xml"/><Relationship Id="rId137" Type="http://schemas.openxmlformats.org/officeDocument/2006/relationships/tags" Target="../tags/tag471.xml"/><Relationship Id="rId158" Type="http://schemas.openxmlformats.org/officeDocument/2006/relationships/tags" Target="../tags/tag492.xml"/><Relationship Id="rId272" Type="http://schemas.openxmlformats.org/officeDocument/2006/relationships/tags" Target="../tags/tag606.xml"/><Relationship Id="rId20" Type="http://schemas.openxmlformats.org/officeDocument/2006/relationships/tags" Target="../tags/tag354.xml"/><Relationship Id="rId41" Type="http://schemas.openxmlformats.org/officeDocument/2006/relationships/tags" Target="../tags/tag375.xml"/><Relationship Id="rId62" Type="http://schemas.openxmlformats.org/officeDocument/2006/relationships/tags" Target="../tags/tag396.xml"/><Relationship Id="rId83" Type="http://schemas.openxmlformats.org/officeDocument/2006/relationships/tags" Target="../tags/tag417.xml"/><Relationship Id="rId88" Type="http://schemas.openxmlformats.org/officeDocument/2006/relationships/tags" Target="../tags/tag422.xml"/><Relationship Id="rId111" Type="http://schemas.openxmlformats.org/officeDocument/2006/relationships/tags" Target="../tags/tag445.xml"/><Relationship Id="rId132" Type="http://schemas.openxmlformats.org/officeDocument/2006/relationships/tags" Target="../tags/tag466.xml"/><Relationship Id="rId153" Type="http://schemas.openxmlformats.org/officeDocument/2006/relationships/tags" Target="../tags/tag487.xml"/><Relationship Id="rId174" Type="http://schemas.openxmlformats.org/officeDocument/2006/relationships/tags" Target="../tags/tag508.xml"/><Relationship Id="rId179" Type="http://schemas.openxmlformats.org/officeDocument/2006/relationships/tags" Target="../tags/tag513.xml"/><Relationship Id="rId195" Type="http://schemas.openxmlformats.org/officeDocument/2006/relationships/tags" Target="../tags/tag529.xml"/><Relationship Id="rId209" Type="http://schemas.openxmlformats.org/officeDocument/2006/relationships/tags" Target="../tags/tag543.xml"/><Relationship Id="rId190" Type="http://schemas.openxmlformats.org/officeDocument/2006/relationships/tags" Target="../tags/tag524.xml"/><Relationship Id="rId204" Type="http://schemas.openxmlformats.org/officeDocument/2006/relationships/tags" Target="../tags/tag538.xml"/><Relationship Id="rId220" Type="http://schemas.openxmlformats.org/officeDocument/2006/relationships/tags" Target="../tags/tag554.xml"/><Relationship Id="rId225" Type="http://schemas.openxmlformats.org/officeDocument/2006/relationships/tags" Target="../tags/tag559.xml"/><Relationship Id="rId241" Type="http://schemas.openxmlformats.org/officeDocument/2006/relationships/tags" Target="../tags/tag575.xml"/><Relationship Id="rId246" Type="http://schemas.openxmlformats.org/officeDocument/2006/relationships/tags" Target="../tags/tag580.xml"/><Relationship Id="rId267" Type="http://schemas.openxmlformats.org/officeDocument/2006/relationships/tags" Target="../tags/tag601.xml"/><Relationship Id="rId15" Type="http://schemas.openxmlformats.org/officeDocument/2006/relationships/tags" Target="../tags/tag349.xml"/><Relationship Id="rId36" Type="http://schemas.openxmlformats.org/officeDocument/2006/relationships/tags" Target="../tags/tag370.xml"/><Relationship Id="rId57" Type="http://schemas.openxmlformats.org/officeDocument/2006/relationships/tags" Target="../tags/tag391.xml"/><Relationship Id="rId106" Type="http://schemas.openxmlformats.org/officeDocument/2006/relationships/tags" Target="../tags/tag440.xml"/><Relationship Id="rId127" Type="http://schemas.openxmlformats.org/officeDocument/2006/relationships/tags" Target="../tags/tag461.xml"/><Relationship Id="rId262" Type="http://schemas.openxmlformats.org/officeDocument/2006/relationships/tags" Target="../tags/tag596.xml"/><Relationship Id="rId10" Type="http://schemas.openxmlformats.org/officeDocument/2006/relationships/tags" Target="../tags/tag344.xml"/><Relationship Id="rId31" Type="http://schemas.openxmlformats.org/officeDocument/2006/relationships/tags" Target="../tags/tag365.xml"/><Relationship Id="rId52" Type="http://schemas.openxmlformats.org/officeDocument/2006/relationships/tags" Target="../tags/tag386.xml"/><Relationship Id="rId73" Type="http://schemas.openxmlformats.org/officeDocument/2006/relationships/tags" Target="../tags/tag407.xml"/><Relationship Id="rId78" Type="http://schemas.openxmlformats.org/officeDocument/2006/relationships/tags" Target="../tags/tag412.xml"/><Relationship Id="rId94" Type="http://schemas.openxmlformats.org/officeDocument/2006/relationships/tags" Target="../tags/tag428.xml"/><Relationship Id="rId99" Type="http://schemas.openxmlformats.org/officeDocument/2006/relationships/tags" Target="../tags/tag433.xml"/><Relationship Id="rId101" Type="http://schemas.openxmlformats.org/officeDocument/2006/relationships/tags" Target="../tags/tag435.xml"/><Relationship Id="rId122" Type="http://schemas.openxmlformats.org/officeDocument/2006/relationships/tags" Target="../tags/tag456.xml"/><Relationship Id="rId143" Type="http://schemas.openxmlformats.org/officeDocument/2006/relationships/tags" Target="../tags/tag477.xml"/><Relationship Id="rId148" Type="http://schemas.openxmlformats.org/officeDocument/2006/relationships/tags" Target="../tags/tag482.xml"/><Relationship Id="rId164" Type="http://schemas.openxmlformats.org/officeDocument/2006/relationships/tags" Target="../tags/tag498.xml"/><Relationship Id="rId169" Type="http://schemas.openxmlformats.org/officeDocument/2006/relationships/tags" Target="../tags/tag503.xml"/><Relationship Id="rId185" Type="http://schemas.openxmlformats.org/officeDocument/2006/relationships/tags" Target="../tags/tag519.xml"/><Relationship Id="rId4" Type="http://schemas.openxmlformats.org/officeDocument/2006/relationships/tags" Target="../tags/tag338.xml"/><Relationship Id="rId9" Type="http://schemas.openxmlformats.org/officeDocument/2006/relationships/tags" Target="../tags/tag343.xml"/><Relationship Id="rId180" Type="http://schemas.openxmlformats.org/officeDocument/2006/relationships/tags" Target="../tags/tag514.xml"/><Relationship Id="rId210" Type="http://schemas.openxmlformats.org/officeDocument/2006/relationships/tags" Target="../tags/tag544.xml"/><Relationship Id="rId215" Type="http://schemas.openxmlformats.org/officeDocument/2006/relationships/tags" Target="../tags/tag549.xml"/><Relationship Id="rId236" Type="http://schemas.openxmlformats.org/officeDocument/2006/relationships/tags" Target="../tags/tag570.xml"/><Relationship Id="rId257" Type="http://schemas.openxmlformats.org/officeDocument/2006/relationships/tags" Target="../tags/tag591.xml"/><Relationship Id="rId278" Type="http://schemas.openxmlformats.org/officeDocument/2006/relationships/image" Target="../media/image17.png"/><Relationship Id="rId26" Type="http://schemas.openxmlformats.org/officeDocument/2006/relationships/tags" Target="../tags/tag360.xml"/><Relationship Id="rId231" Type="http://schemas.openxmlformats.org/officeDocument/2006/relationships/tags" Target="../tags/tag565.xml"/><Relationship Id="rId252" Type="http://schemas.openxmlformats.org/officeDocument/2006/relationships/tags" Target="../tags/tag586.xml"/><Relationship Id="rId273" Type="http://schemas.openxmlformats.org/officeDocument/2006/relationships/tags" Target="../tags/tag607.xml"/><Relationship Id="rId47" Type="http://schemas.openxmlformats.org/officeDocument/2006/relationships/tags" Target="../tags/tag381.xml"/><Relationship Id="rId68" Type="http://schemas.openxmlformats.org/officeDocument/2006/relationships/tags" Target="../tags/tag402.xml"/><Relationship Id="rId89" Type="http://schemas.openxmlformats.org/officeDocument/2006/relationships/tags" Target="../tags/tag423.xml"/><Relationship Id="rId112" Type="http://schemas.openxmlformats.org/officeDocument/2006/relationships/tags" Target="../tags/tag446.xml"/><Relationship Id="rId133" Type="http://schemas.openxmlformats.org/officeDocument/2006/relationships/tags" Target="../tags/tag467.xml"/><Relationship Id="rId154" Type="http://schemas.openxmlformats.org/officeDocument/2006/relationships/tags" Target="../tags/tag488.xml"/><Relationship Id="rId175" Type="http://schemas.openxmlformats.org/officeDocument/2006/relationships/tags" Target="../tags/tag509.xml"/><Relationship Id="rId196" Type="http://schemas.openxmlformats.org/officeDocument/2006/relationships/tags" Target="../tags/tag530.xml"/><Relationship Id="rId200" Type="http://schemas.openxmlformats.org/officeDocument/2006/relationships/tags" Target="../tags/tag534.xml"/><Relationship Id="rId16" Type="http://schemas.openxmlformats.org/officeDocument/2006/relationships/tags" Target="../tags/tag350.xml"/><Relationship Id="rId221" Type="http://schemas.openxmlformats.org/officeDocument/2006/relationships/tags" Target="../tags/tag555.xml"/><Relationship Id="rId242" Type="http://schemas.openxmlformats.org/officeDocument/2006/relationships/tags" Target="../tags/tag576.xml"/><Relationship Id="rId263" Type="http://schemas.openxmlformats.org/officeDocument/2006/relationships/tags" Target="../tags/tag597.xml"/><Relationship Id="rId37" Type="http://schemas.openxmlformats.org/officeDocument/2006/relationships/tags" Target="../tags/tag371.xml"/><Relationship Id="rId58" Type="http://schemas.openxmlformats.org/officeDocument/2006/relationships/tags" Target="../tags/tag392.xml"/><Relationship Id="rId79" Type="http://schemas.openxmlformats.org/officeDocument/2006/relationships/tags" Target="../tags/tag413.xml"/><Relationship Id="rId102" Type="http://schemas.openxmlformats.org/officeDocument/2006/relationships/tags" Target="../tags/tag436.xml"/><Relationship Id="rId123" Type="http://schemas.openxmlformats.org/officeDocument/2006/relationships/tags" Target="../tags/tag457.xml"/><Relationship Id="rId144" Type="http://schemas.openxmlformats.org/officeDocument/2006/relationships/tags" Target="../tags/tag478.xml"/><Relationship Id="rId90" Type="http://schemas.openxmlformats.org/officeDocument/2006/relationships/tags" Target="../tags/tag424.xml"/><Relationship Id="rId165" Type="http://schemas.openxmlformats.org/officeDocument/2006/relationships/tags" Target="../tags/tag499.xml"/><Relationship Id="rId186" Type="http://schemas.openxmlformats.org/officeDocument/2006/relationships/tags" Target="../tags/tag520.xml"/><Relationship Id="rId211" Type="http://schemas.openxmlformats.org/officeDocument/2006/relationships/tags" Target="../tags/tag545.xml"/><Relationship Id="rId232" Type="http://schemas.openxmlformats.org/officeDocument/2006/relationships/tags" Target="../tags/tag566.xml"/><Relationship Id="rId253" Type="http://schemas.openxmlformats.org/officeDocument/2006/relationships/tags" Target="../tags/tag587.xml"/><Relationship Id="rId274" Type="http://schemas.openxmlformats.org/officeDocument/2006/relationships/tags" Target="../tags/tag608.xml"/><Relationship Id="rId27" Type="http://schemas.openxmlformats.org/officeDocument/2006/relationships/tags" Target="../tags/tag361.xml"/><Relationship Id="rId48" Type="http://schemas.openxmlformats.org/officeDocument/2006/relationships/tags" Target="../tags/tag382.xml"/><Relationship Id="rId69" Type="http://schemas.openxmlformats.org/officeDocument/2006/relationships/tags" Target="../tags/tag403.xml"/><Relationship Id="rId113" Type="http://schemas.openxmlformats.org/officeDocument/2006/relationships/tags" Target="../tags/tag447.xml"/><Relationship Id="rId134" Type="http://schemas.openxmlformats.org/officeDocument/2006/relationships/tags" Target="../tags/tag468.xml"/><Relationship Id="rId80" Type="http://schemas.openxmlformats.org/officeDocument/2006/relationships/tags" Target="../tags/tag414.xml"/><Relationship Id="rId155" Type="http://schemas.openxmlformats.org/officeDocument/2006/relationships/tags" Target="../tags/tag489.xml"/><Relationship Id="rId176" Type="http://schemas.openxmlformats.org/officeDocument/2006/relationships/tags" Target="../tags/tag510.xml"/><Relationship Id="rId197" Type="http://schemas.openxmlformats.org/officeDocument/2006/relationships/tags" Target="../tags/tag531.xml"/><Relationship Id="rId201" Type="http://schemas.openxmlformats.org/officeDocument/2006/relationships/tags" Target="../tags/tag535.xml"/><Relationship Id="rId222" Type="http://schemas.openxmlformats.org/officeDocument/2006/relationships/tags" Target="../tags/tag556.xml"/><Relationship Id="rId243" Type="http://schemas.openxmlformats.org/officeDocument/2006/relationships/tags" Target="../tags/tag577.xml"/><Relationship Id="rId264" Type="http://schemas.openxmlformats.org/officeDocument/2006/relationships/tags" Target="../tags/tag598.xml"/><Relationship Id="rId17" Type="http://schemas.openxmlformats.org/officeDocument/2006/relationships/tags" Target="../tags/tag351.xml"/><Relationship Id="rId38" Type="http://schemas.openxmlformats.org/officeDocument/2006/relationships/tags" Target="../tags/tag372.xml"/><Relationship Id="rId59" Type="http://schemas.openxmlformats.org/officeDocument/2006/relationships/tags" Target="../tags/tag393.xml"/><Relationship Id="rId103" Type="http://schemas.openxmlformats.org/officeDocument/2006/relationships/tags" Target="../tags/tag437.xml"/><Relationship Id="rId124" Type="http://schemas.openxmlformats.org/officeDocument/2006/relationships/tags" Target="../tags/tag458.xml"/><Relationship Id="rId70" Type="http://schemas.openxmlformats.org/officeDocument/2006/relationships/tags" Target="../tags/tag404.xml"/><Relationship Id="rId91" Type="http://schemas.openxmlformats.org/officeDocument/2006/relationships/tags" Target="../tags/tag425.xml"/><Relationship Id="rId145" Type="http://schemas.openxmlformats.org/officeDocument/2006/relationships/tags" Target="../tags/tag479.xml"/><Relationship Id="rId166" Type="http://schemas.openxmlformats.org/officeDocument/2006/relationships/tags" Target="../tags/tag500.xml"/><Relationship Id="rId187" Type="http://schemas.openxmlformats.org/officeDocument/2006/relationships/tags" Target="../tags/tag521.xml"/><Relationship Id="rId1" Type="http://schemas.openxmlformats.org/officeDocument/2006/relationships/tags" Target="../tags/tag335.xml"/><Relationship Id="rId212" Type="http://schemas.openxmlformats.org/officeDocument/2006/relationships/tags" Target="../tags/tag546.xml"/><Relationship Id="rId233" Type="http://schemas.openxmlformats.org/officeDocument/2006/relationships/tags" Target="../tags/tag567.xml"/><Relationship Id="rId254" Type="http://schemas.openxmlformats.org/officeDocument/2006/relationships/tags" Target="../tags/tag588.xml"/><Relationship Id="rId28" Type="http://schemas.openxmlformats.org/officeDocument/2006/relationships/tags" Target="../tags/tag362.xml"/><Relationship Id="rId49" Type="http://schemas.openxmlformats.org/officeDocument/2006/relationships/tags" Target="../tags/tag383.xml"/><Relationship Id="rId114" Type="http://schemas.openxmlformats.org/officeDocument/2006/relationships/tags" Target="../tags/tag448.xml"/><Relationship Id="rId275" Type="http://schemas.openxmlformats.org/officeDocument/2006/relationships/tags" Target="../tags/tag609.xml"/><Relationship Id="rId60" Type="http://schemas.openxmlformats.org/officeDocument/2006/relationships/tags" Target="../tags/tag394.xml"/><Relationship Id="rId81" Type="http://schemas.openxmlformats.org/officeDocument/2006/relationships/tags" Target="../tags/tag415.xml"/><Relationship Id="rId135" Type="http://schemas.openxmlformats.org/officeDocument/2006/relationships/tags" Target="../tags/tag469.xml"/><Relationship Id="rId156" Type="http://schemas.openxmlformats.org/officeDocument/2006/relationships/tags" Target="../tags/tag490.xml"/><Relationship Id="rId177" Type="http://schemas.openxmlformats.org/officeDocument/2006/relationships/tags" Target="../tags/tag511.xml"/><Relationship Id="rId198" Type="http://schemas.openxmlformats.org/officeDocument/2006/relationships/tags" Target="../tags/tag5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12.xml"/><Relationship Id="rId7" Type="http://schemas.openxmlformats.org/officeDocument/2006/relationships/tags" Target="../tags/tag616.xml"/><Relationship Id="rId2" Type="http://schemas.openxmlformats.org/officeDocument/2006/relationships/tags" Target="../tags/tag611.xml"/><Relationship Id="rId1" Type="http://schemas.openxmlformats.org/officeDocument/2006/relationships/tags" Target="../tags/tag610.xml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Relationship Id="rId9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619.xml"/><Relationship Id="rId7" Type="http://schemas.openxmlformats.org/officeDocument/2006/relationships/diagramLayout" Target="../diagrams/layout1.xml"/><Relationship Id="rId2" Type="http://schemas.openxmlformats.org/officeDocument/2006/relationships/tags" Target="../tags/tag618.xml"/><Relationship Id="rId1" Type="http://schemas.openxmlformats.org/officeDocument/2006/relationships/tags" Target="../tags/tag617.xml"/><Relationship Id="rId6" Type="http://schemas.openxmlformats.org/officeDocument/2006/relationships/diagramData" Target="../diagrams/data1.xml"/><Relationship Id="rId5" Type="http://schemas.openxmlformats.org/officeDocument/2006/relationships/notesSlide" Target="../notesSlides/notesSlide9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13.xml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0.xml"/><Relationship Id="rId7" Type="http://schemas.openxmlformats.org/officeDocument/2006/relationships/diagramQuickStyle" Target="../diagrams/quickStyle2.xml"/><Relationship Id="rId2" Type="http://schemas.openxmlformats.org/officeDocument/2006/relationships/tags" Target="../tags/tag622.xml"/><Relationship Id="rId1" Type="http://schemas.openxmlformats.org/officeDocument/2006/relationships/tags" Target="../tags/tag62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30.xml"/><Relationship Id="rId13" Type="http://schemas.openxmlformats.org/officeDocument/2006/relationships/tags" Target="../tags/tag635.xml"/><Relationship Id="rId18" Type="http://schemas.openxmlformats.org/officeDocument/2006/relationships/tags" Target="../tags/tag640.xml"/><Relationship Id="rId3" Type="http://schemas.openxmlformats.org/officeDocument/2006/relationships/tags" Target="../tags/tag625.xml"/><Relationship Id="rId21" Type="http://schemas.openxmlformats.org/officeDocument/2006/relationships/image" Target="../media/image18.png"/><Relationship Id="rId7" Type="http://schemas.openxmlformats.org/officeDocument/2006/relationships/tags" Target="../tags/tag629.xml"/><Relationship Id="rId12" Type="http://schemas.openxmlformats.org/officeDocument/2006/relationships/tags" Target="../tags/tag634.xml"/><Relationship Id="rId17" Type="http://schemas.openxmlformats.org/officeDocument/2006/relationships/tags" Target="../tags/tag639.xml"/><Relationship Id="rId2" Type="http://schemas.openxmlformats.org/officeDocument/2006/relationships/tags" Target="../tags/tag624.xml"/><Relationship Id="rId16" Type="http://schemas.openxmlformats.org/officeDocument/2006/relationships/tags" Target="../tags/tag638.xml"/><Relationship Id="rId20" Type="http://schemas.openxmlformats.org/officeDocument/2006/relationships/tags" Target="../tags/tag624.xml"/><Relationship Id="rId1" Type="http://schemas.openxmlformats.org/officeDocument/2006/relationships/tags" Target="../tags/tag623.xml"/><Relationship Id="rId6" Type="http://schemas.openxmlformats.org/officeDocument/2006/relationships/tags" Target="../tags/tag628.xml"/><Relationship Id="rId11" Type="http://schemas.openxmlformats.org/officeDocument/2006/relationships/tags" Target="../tags/tag633.xml"/><Relationship Id="rId5" Type="http://schemas.openxmlformats.org/officeDocument/2006/relationships/tags" Target="../tags/tag627.xml"/><Relationship Id="rId15" Type="http://schemas.openxmlformats.org/officeDocument/2006/relationships/tags" Target="../tags/tag637.xml"/><Relationship Id="rId23" Type="http://schemas.openxmlformats.org/officeDocument/2006/relationships/image" Target="../media/image19.png"/><Relationship Id="rId10" Type="http://schemas.openxmlformats.org/officeDocument/2006/relationships/tags" Target="../tags/tag632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626.xml"/><Relationship Id="rId9" Type="http://schemas.openxmlformats.org/officeDocument/2006/relationships/tags" Target="../tags/tag631.xml"/><Relationship Id="rId14" Type="http://schemas.openxmlformats.org/officeDocument/2006/relationships/tags" Target="../tags/tag636.xml"/><Relationship Id="rId22" Type="http://schemas.openxmlformats.org/officeDocument/2006/relationships/tags" Target="../tags/tag6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48.xml"/><Relationship Id="rId13" Type="http://schemas.openxmlformats.org/officeDocument/2006/relationships/tags" Target="../tags/tag653.xml"/><Relationship Id="rId18" Type="http://schemas.openxmlformats.org/officeDocument/2006/relationships/tags" Target="../tags/tag658.xml"/><Relationship Id="rId3" Type="http://schemas.openxmlformats.org/officeDocument/2006/relationships/tags" Target="../tags/tag643.xml"/><Relationship Id="rId7" Type="http://schemas.openxmlformats.org/officeDocument/2006/relationships/tags" Target="../tags/tag647.xml"/><Relationship Id="rId12" Type="http://schemas.openxmlformats.org/officeDocument/2006/relationships/tags" Target="../tags/tag652.xml"/><Relationship Id="rId17" Type="http://schemas.openxmlformats.org/officeDocument/2006/relationships/tags" Target="../tags/tag657.xml"/><Relationship Id="rId2" Type="http://schemas.openxmlformats.org/officeDocument/2006/relationships/tags" Target="../tags/tag642.xml"/><Relationship Id="rId16" Type="http://schemas.openxmlformats.org/officeDocument/2006/relationships/tags" Target="../tags/tag656.xml"/><Relationship Id="rId1" Type="http://schemas.openxmlformats.org/officeDocument/2006/relationships/tags" Target="../tags/tag641.xml"/><Relationship Id="rId6" Type="http://schemas.openxmlformats.org/officeDocument/2006/relationships/tags" Target="../tags/tag646.xml"/><Relationship Id="rId11" Type="http://schemas.openxmlformats.org/officeDocument/2006/relationships/tags" Target="../tags/tag651.xml"/><Relationship Id="rId5" Type="http://schemas.openxmlformats.org/officeDocument/2006/relationships/tags" Target="../tags/tag645.xml"/><Relationship Id="rId15" Type="http://schemas.openxmlformats.org/officeDocument/2006/relationships/tags" Target="../tags/tag655.xml"/><Relationship Id="rId10" Type="http://schemas.openxmlformats.org/officeDocument/2006/relationships/tags" Target="../tags/tag650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644.xml"/><Relationship Id="rId9" Type="http://schemas.openxmlformats.org/officeDocument/2006/relationships/tags" Target="../tags/tag649.xml"/><Relationship Id="rId14" Type="http://schemas.openxmlformats.org/officeDocument/2006/relationships/tags" Target="../tags/tag6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5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67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662.xml"/><Relationship Id="rId7" Type="http://schemas.openxmlformats.org/officeDocument/2006/relationships/tags" Target="../tags/tag666.xml"/><Relationship Id="rId12" Type="http://schemas.openxmlformats.org/officeDocument/2006/relationships/tags" Target="../tags/tag671.xml"/><Relationship Id="rId2" Type="http://schemas.openxmlformats.org/officeDocument/2006/relationships/tags" Target="../tags/tag661.xml"/><Relationship Id="rId1" Type="http://schemas.openxmlformats.org/officeDocument/2006/relationships/tags" Target="../tags/tag660.xml"/><Relationship Id="rId6" Type="http://schemas.openxmlformats.org/officeDocument/2006/relationships/tags" Target="../tags/tag665.xml"/><Relationship Id="rId11" Type="http://schemas.openxmlformats.org/officeDocument/2006/relationships/tags" Target="../tags/tag670.xml"/><Relationship Id="rId5" Type="http://schemas.openxmlformats.org/officeDocument/2006/relationships/tags" Target="../tags/tag664.xml"/><Relationship Id="rId10" Type="http://schemas.openxmlformats.org/officeDocument/2006/relationships/tags" Target="../tags/tag669.xml"/><Relationship Id="rId4" Type="http://schemas.openxmlformats.org/officeDocument/2006/relationships/tags" Target="../tags/tag663.xml"/><Relationship Id="rId9" Type="http://schemas.openxmlformats.org/officeDocument/2006/relationships/tags" Target="../tags/tag66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7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80.xml"/><Relationship Id="rId3" Type="http://schemas.openxmlformats.org/officeDocument/2006/relationships/tags" Target="../tags/tag675.xml"/><Relationship Id="rId7" Type="http://schemas.openxmlformats.org/officeDocument/2006/relationships/tags" Target="../tags/tag679.xml"/><Relationship Id="rId2" Type="http://schemas.openxmlformats.org/officeDocument/2006/relationships/tags" Target="../tags/tag674.xml"/><Relationship Id="rId1" Type="http://schemas.openxmlformats.org/officeDocument/2006/relationships/tags" Target="../tags/tag673.xml"/><Relationship Id="rId6" Type="http://schemas.openxmlformats.org/officeDocument/2006/relationships/tags" Target="../tags/tag678.xml"/><Relationship Id="rId5" Type="http://schemas.openxmlformats.org/officeDocument/2006/relationships/tags" Target="../tags/tag677.xml"/><Relationship Id="rId10" Type="http://schemas.openxmlformats.org/officeDocument/2006/relationships/notesSlide" Target="../notesSlides/notesSlide11.xml"/><Relationship Id="rId4" Type="http://schemas.openxmlformats.org/officeDocument/2006/relationships/tags" Target="../tags/tag676.xml"/><Relationship Id="rId9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8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682.xml"/><Relationship Id="rId1" Type="http://schemas.openxmlformats.org/officeDocument/2006/relationships/tags" Target="../tags/tag681.xml"/><Relationship Id="rId6" Type="http://schemas.openxmlformats.org/officeDocument/2006/relationships/tags" Target="../tags/tag686.xml"/><Relationship Id="rId5" Type="http://schemas.openxmlformats.org/officeDocument/2006/relationships/tags" Target="../tags/tag685.xml"/><Relationship Id="rId4" Type="http://schemas.openxmlformats.org/officeDocument/2006/relationships/tags" Target="../tags/tag68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89.xml"/><Relationship Id="rId2" Type="http://schemas.openxmlformats.org/officeDocument/2006/relationships/tags" Target="../tags/tag688.xml"/><Relationship Id="rId1" Type="http://schemas.openxmlformats.org/officeDocument/2006/relationships/tags" Target="../tags/tag687.xml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" Type="http://schemas.openxmlformats.org/officeDocument/2006/relationships/tags" Target="../tags/tag690.xml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95.xml"/><Relationship Id="rId2" Type="http://schemas.openxmlformats.org/officeDocument/2006/relationships/tags" Target="../tags/tag694.xml"/><Relationship Id="rId1" Type="http://schemas.openxmlformats.org/officeDocument/2006/relationships/tags" Target="../tags/tag693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98.xml"/><Relationship Id="rId7" Type="http://schemas.openxmlformats.org/officeDocument/2006/relationships/image" Target="../media/image21.png"/><Relationship Id="rId2" Type="http://schemas.openxmlformats.org/officeDocument/2006/relationships/tags" Target="../tags/tag697.xml"/><Relationship Id="rId1" Type="http://schemas.openxmlformats.org/officeDocument/2006/relationships/tags" Target="../tags/tag696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700.xml"/><Relationship Id="rId4" Type="http://schemas.openxmlformats.org/officeDocument/2006/relationships/tags" Target="../tags/tag69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708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703.xml"/><Relationship Id="rId7" Type="http://schemas.openxmlformats.org/officeDocument/2006/relationships/tags" Target="../tags/tag707.xml"/><Relationship Id="rId12" Type="http://schemas.openxmlformats.org/officeDocument/2006/relationships/tags" Target="../tags/tag712.xml"/><Relationship Id="rId2" Type="http://schemas.openxmlformats.org/officeDocument/2006/relationships/tags" Target="../tags/tag702.xml"/><Relationship Id="rId1" Type="http://schemas.openxmlformats.org/officeDocument/2006/relationships/tags" Target="../tags/tag701.xml"/><Relationship Id="rId6" Type="http://schemas.openxmlformats.org/officeDocument/2006/relationships/tags" Target="../tags/tag706.xml"/><Relationship Id="rId11" Type="http://schemas.openxmlformats.org/officeDocument/2006/relationships/tags" Target="../tags/tag711.xml"/><Relationship Id="rId5" Type="http://schemas.openxmlformats.org/officeDocument/2006/relationships/tags" Target="../tags/tag705.xml"/><Relationship Id="rId10" Type="http://schemas.openxmlformats.org/officeDocument/2006/relationships/tags" Target="../tags/tag710.xml"/><Relationship Id="rId4" Type="http://schemas.openxmlformats.org/officeDocument/2006/relationships/tags" Target="../tags/tag704.xml"/><Relationship Id="rId9" Type="http://schemas.openxmlformats.org/officeDocument/2006/relationships/tags" Target="../tags/tag709.xml"/><Relationship Id="rId14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715.xml"/><Relationship Id="rId2" Type="http://schemas.openxmlformats.org/officeDocument/2006/relationships/tags" Target="../tags/tag714.xml"/><Relationship Id="rId1" Type="http://schemas.openxmlformats.org/officeDocument/2006/relationships/tags" Target="../tags/tag71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20.xml"/><Relationship Id="rId2" Type="http://schemas.openxmlformats.org/officeDocument/2006/relationships/tags" Target="../tags/tag719.xml"/><Relationship Id="rId1" Type="http://schemas.openxmlformats.org/officeDocument/2006/relationships/tags" Target="../tags/tag71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22.xml"/><Relationship Id="rId4" Type="http://schemas.openxmlformats.org/officeDocument/2006/relationships/tags" Target="../tags/tag7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24.xml"/><Relationship Id="rId1" Type="http://schemas.openxmlformats.org/officeDocument/2006/relationships/tags" Target="../tags/tag7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26.xml"/><Relationship Id="rId1" Type="http://schemas.openxmlformats.org/officeDocument/2006/relationships/tags" Target="../tags/tag725.xml"/><Relationship Id="rId4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729.xml"/><Relationship Id="rId2" Type="http://schemas.openxmlformats.org/officeDocument/2006/relationships/tags" Target="../tags/tag728.xml"/><Relationship Id="rId1" Type="http://schemas.openxmlformats.org/officeDocument/2006/relationships/tags" Target="../tags/tag727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31.xml"/><Relationship Id="rId4" Type="http://schemas.openxmlformats.org/officeDocument/2006/relationships/tags" Target="../tags/tag7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34.xml"/><Relationship Id="rId2" Type="http://schemas.openxmlformats.org/officeDocument/2006/relationships/tags" Target="../tags/tag733.xml"/><Relationship Id="rId1" Type="http://schemas.openxmlformats.org/officeDocument/2006/relationships/tags" Target="../tags/tag732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742.xml"/><Relationship Id="rId3" Type="http://schemas.openxmlformats.org/officeDocument/2006/relationships/tags" Target="../tags/tag737.xml"/><Relationship Id="rId7" Type="http://schemas.openxmlformats.org/officeDocument/2006/relationships/tags" Target="../tags/tag741.xml"/><Relationship Id="rId2" Type="http://schemas.openxmlformats.org/officeDocument/2006/relationships/tags" Target="../tags/tag736.xml"/><Relationship Id="rId1" Type="http://schemas.openxmlformats.org/officeDocument/2006/relationships/tags" Target="../tags/tag735.xml"/><Relationship Id="rId6" Type="http://schemas.openxmlformats.org/officeDocument/2006/relationships/tags" Target="../tags/tag740.xml"/><Relationship Id="rId11" Type="http://schemas.openxmlformats.org/officeDocument/2006/relationships/image" Target="../media/image22.png"/><Relationship Id="rId5" Type="http://schemas.openxmlformats.org/officeDocument/2006/relationships/tags" Target="../tags/tag739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738.xml"/><Relationship Id="rId9" Type="http://schemas.openxmlformats.org/officeDocument/2006/relationships/tags" Target="../tags/tag7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746.xml"/><Relationship Id="rId2" Type="http://schemas.openxmlformats.org/officeDocument/2006/relationships/tags" Target="../tags/tag745.xml"/><Relationship Id="rId1" Type="http://schemas.openxmlformats.org/officeDocument/2006/relationships/tags" Target="../tags/tag744.xml"/><Relationship Id="rId5" Type="http://schemas.openxmlformats.org/officeDocument/2006/relationships/chart" Target="../charts/chart3.xml"/><Relationship Id="rId4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750.xml"/><Relationship Id="rId2" Type="http://schemas.openxmlformats.org/officeDocument/2006/relationships/tags" Target="../tags/tag749.xml"/><Relationship Id="rId1" Type="http://schemas.openxmlformats.org/officeDocument/2006/relationships/tags" Target="../tags/tag748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" Type="http://schemas.openxmlformats.org/officeDocument/2006/relationships/tags" Target="../tags/tag75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55.xml"/><Relationship Id="rId4" Type="http://schemas.openxmlformats.org/officeDocument/2006/relationships/tags" Target="../tags/tag75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57.xml"/><Relationship Id="rId1" Type="http://schemas.openxmlformats.org/officeDocument/2006/relationships/tags" Target="../tags/tag756.xml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5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66.xml"/><Relationship Id="rId13" Type="http://schemas.openxmlformats.org/officeDocument/2006/relationships/tags" Target="../tags/tag771.xml"/><Relationship Id="rId18" Type="http://schemas.openxmlformats.org/officeDocument/2006/relationships/image" Target="../media/image24.png"/><Relationship Id="rId3" Type="http://schemas.openxmlformats.org/officeDocument/2006/relationships/tags" Target="../tags/tag761.xml"/><Relationship Id="rId21" Type="http://schemas.openxmlformats.org/officeDocument/2006/relationships/image" Target="../media/image26.emf"/><Relationship Id="rId7" Type="http://schemas.openxmlformats.org/officeDocument/2006/relationships/tags" Target="../tags/tag765.xml"/><Relationship Id="rId12" Type="http://schemas.openxmlformats.org/officeDocument/2006/relationships/tags" Target="../tags/tag770.xml"/><Relationship Id="rId17" Type="http://schemas.openxmlformats.org/officeDocument/2006/relationships/image" Target="../media/image23.emf"/><Relationship Id="rId2" Type="http://schemas.openxmlformats.org/officeDocument/2006/relationships/tags" Target="../tags/tag760.xml"/><Relationship Id="rId16" Type="http://schemas.openxmlformats.org/officeDocument/2006/relationships/notesSlide" Target="../notesSlides/notesSlide14.xml"/><Relationship Id="rId20" Type="http://schemas.openxmlformats.org/officeDocument/2006/relationships/image" Target="../media/image25.emf"/><Relationship Id="rId1" Type="http://schemas.openxmlformats.org/officeDocument/2006/relationships/tags" Target="../tags/tag759.xml"/><Relationship Id="rId6" Type="http://schemas.openxmlformats.org/officeDocument/2006/relationships/tags" Target="../tags/tag764.xml"/><Relationship Id="rId11" Type="http://schemas.openxmlformats.org/officeDocument/2006/relationships/tags" Target="../tags/tag769.xml"/><Relationship Id="rId24" Type="http://schemas.openxmlformats.org/officeDocument/2006/relationships/image" Target="../media/image29.emf"/><Relationship Id="rId5" Type="http://schemas.openxmlformats.org/officeDocument/2006/relationships/tags" Target="../tags/tag763.xml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28.emf"/><Relationship Id="rId10" Type="http://schemas.openxmlformats.org/officeDocument/2006/relationships/tags" Target="../tags/tag768.xml"/><Relationship Id="rId19" Type="http://schemas.openxmlformats.org/officeDocument/2006/relationships/hyperlink" Target="http://developer.nvidia.com/openacc" TargetMode="External"/><Relationship Id="rId4" Type="http://schemas.openxmlformats.org/officeDocument/2006/relationships/tags" Target="../tags/tag762.xml"/><Relationship Id="rId9" Type="http://schemas.openxmlformats.org/officeDocument/2006/relationships/tags" Target="../tags/tag767.xml"/><Relationship Id="rId14" Type="http://schemas.openxmlformats.org/officeDocument/2006/relationships/tags" Target="../tags/tag772.xml"/><Relationship Id="rId22" Type="http://schemas.openxmlformats.org/officeDocument/2006/relationships/image" Target="../media/image2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775.xml"/><Relationship Id="rId2" Type="http://schemas.openxmlformats.org/officeDocument/2006/relationships/tags" Target="../tags/tag774.xml"/><Relationship Id="rId1" Type="http://schemas.openxmlformats.org/officeDocument/2006/relationships/tags" Target="../tags/tag773.xml"/><Relationship Id="rId6" Type="http://schemas.openxmlformats.org/officeDocument/2006/relationships/image" Target="../media/image30.png"/><Relationship Id="rId5" Type="http://schemas.openxmlformats.org/officeDocument/2006/relationships/hyperlink" Target="https://developer.nvidia.com/openacc" TargetMode="External"/><Relationship Id="rId4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778.xml"/><Relationship Id="rId2" Type="http://schemas.openxmlformats.org/officeDocument/2006/relationships/tags" Target="../tags/tag777.xml"/><Relationship Id="rId1" Type="http://schemas.openxmlformats.org/officeDocument/2006/relationships/tags" Target="../tags/tag776.xml"/><Relationship Id="rId6" Type="http://schemas.openxmlformats.org/officeDocument/2006/relationships/hyperlink" Target="https://developer.nvidia.com/openacc" TargetMode="Externa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781.xml"/><Relationship Id="rId2" Type="http://schemas.openxmlformats.org/officeDocument/2006/relationships/tags" Target="../tags/tag780.xml"/><Relationship Id="rId1" Type="http://schemas.openxmlformats.org/officeDocument/2006/relationships/tags" Target="../tags/tag779.xml"/><Relationship Id="rId6" Type="http://schemas.openxmlformats.org/officeDocument/2006/relationships/hyperlink" Target="https://developer.nvidia.com/openacc" TargetMode="Externa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3.xml"/><Relationship Id="rId1" Type="http://schemas.openxmlformats.org/officeDocument/2006/relationships/tags" Target="../tags/tag782.xml"/><Relationship Id="rId6" Type="http://schemas.openxmlformats.org/officeDocument/2006/relationships/hyperlink" Target="http://bit.ly/openacc-guide" TargetMode="External"/><Relationship Id="rId5" Type="http://schemas.openxmlformats.org/officeDocument/2006/relationships/hyperlink" Target="https://developer.nvidia.com/cuda-zone" TargetMode="External"/><Relationship Id="rId4" Type="http://schemas.openxmlformats.org/officeDocument/2006/relationships/hyperlink" Target="http://www.pgroup.com/support/trial.ht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8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8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792.xml"/><Relationship Id="rId7" Type="http://schemas.openxmlformats.org/officeDocument/2006/relationships/image" Target="../media/image34.png"/><Relationship Id="rId2" Type="http://schemas.openxmlformats.org/officeDocument/2006/relationships/tags" Target="../tags/tag791.xml"/><Relationship Id="rId1" Type="http://schemas.openxmlformats.org/officeDocument/2006/relationships/tags" Target="../tags/tag790.xml"/><Relationship Id="rId6" Type="http://schemas.openxmlformats.org/officeDocument/2006/relationships/hyperlink" Target="http://bit.ly/nvoacclab1f" TargetMode="External"/><Relationship Id="rId5" Type="http://schemas.openxmlformats.org/officeDocument/2006/relationships/hyperlink" Target="http://bit.ly/nvoacclab1c" TargetMode="External"/><Relationship Id="rId4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" Type="http://schemas.openxmlformats.org/officeDocument/2006/relationships/tags" Target="../tags/tag793.xml"/><Relationship Id="rId6" Type="http://schemas.openxmlformats.org/officeDocument/2006/relationships/image" Target="../media/image30.png"/><Relationship Id="rId5" Type="http://schemas.openxmlformats.org/officeDocument/2006/relationships/hyperlink" Target="http://developer.nvidia.com/openacc" TargetMode="External"/><Relationship Id="rId4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putechconf.com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devblogs.nvidia.com/parallelforall/" TargetMode="External"/><Relationship Id="rId2" Type="http://schemas.openxmlformats.org/officeDocument/2006/relationships/tags" Target="../tags/tag797.xml"/><Relationship Id="rId1" Type="http://schemas.openxmlformats.org/officeDocument/2006/relationships/tags" Target="../tags/tag796.xml"/><Relationship Id="rId6" Type="http://schemas.openxmlformats.org/officeDocument/2006/relationships/hyperlink" Target="http://developer.nvidia.com/openacc" TargetMode="External"/><Relationship Id="rId5" Type="http://schemas.openxmlformats.org/officeDocument/2006/relationships/hyperlink" Target="http://stackoverflow.com/questions/tagged/openacc" TargetMode="External"/><Relationship Id="rId4" Type="http://schemas.openxmlformats.org/officeDocument/2006/relationships/hyperlink" Target="https://developer.nvidia.com/openacc-course" TargetMode="External"/><Relationship Id="rId9" Type="http://schemas.openxmlformats.org/officeDocument/2006/relationships/hyperlink" Target="http://openacc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800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799.xml"/><Relationship Id="rId1" Type="http://schemas.openxmlformats.org/officeDocument/2006/relationships/tags" Target="../tags/tag798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802.xml"/><Relationship Id="rId4" Type="http://schemas.openxmlformats.org/officeDocument/2006/relationships/tags" Target="../tags/tag80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notesSlide" Target="../notesSlides/notesSlide4.xml"/><Relationship Id="rId18" Type="http://schemas.openxmlformats.org/officeDocument/2006/relationships/hyperlink" Target="http://www.openacc.org/content/experiences-porting-molecular-dynamics-code-gpus-cray-xk7" TargetMode="External"/><Relationship Id="rId3" Type="http://schemas.openxmlformats.org/officeDocument/2006/relationships/tags" Target="../tags/tag41.xml"/><Relationship Id="rId21" Type="http://schemas.openxmlformats.org/officeDocument/2006/relationships/comments" Target="../comments/comment1.xml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10.xml"/><Relationship Id="rId17" Type="http://schemas.openxmlformats.org/officeDocument/2006/relationships/hyperlink" Target="http://on-demand.gputechconf.com/gtc/2015/presentation/S5297-Hisashi-Yashiro.pdf" TargetMode="External"/><Relationship Id="rId2" Type="http://schemas.openxmlformats.org/officeDocument/2006/relationships/tags" Target="../tags/tag40.xml"/><Relationship Id="rId16" Type="http://schemas.openxmlformats.org/officeDocument/2006/relationships/hyperlink" Target="http://www.hpcwire.com/off-the-wire/first-round-of-2015-hackathons-gets-underway/" TargetMode="External"/><Relationship Id="rId20" Type="http://schemas.openxmlformats.org/officeDocument/2006/relationships/image" Target="../media/image8.jpe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hyperlink" Target="http://www.cray.com/sites/default/files/resources/OpenACC_213462.12_OpenACC_Cosmo_CS_FNL.pdf" TargetMode="External"/><Relationship Id="rId10" Type="http://schemas.openxmlformats.org/officeDocument/2006/relationships/tags" Target="../tags/tag48.xml"/><Relationship Id="rId19" Type="http://schemas.openxmlformats.org/officeDocument/2006/relationships/image" Target="../media/image7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comments" Target="../comments/comment2.xml"/><Relationship Id="rId3" Type="http://schemas.openxmlformats.org/officeDocument/2006/relationships/tags" Target="../tags/tag52.xml"/><Relationship Id="rId21" Type="http://schemas.openxmlformats.org/officeDocument/2006/relationships/slideLayout" Target="../slideLayouts/slideLayout10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10.tiff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9.tiff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chart" Target="../charts/chart1.xml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image" Target="../media/image12.png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520849" y="1106213"/>
            <a:ext cx="9409363" cy="706347"/>
          </a:xfrm>
        </p:spPr>
        <p:txBody>
          <a:bodyPr/>
          <a:lstStyle/>
          <a:p>
            <a:r>
              <a:rPr lang="en-US" dirty="0"/>
              <a:t>Lecture 1: Introduction to </a:t>
            </a:r>
            <a:r>
              <a:rPr lang="en-US" dirty="0" smtClean="0"/>
              <a:t>OpenACC</a:t>
            </a:r>
          </a:p>
          <a:p>
            <a:r>
              <a:rPr lang="en-US" dirty="0" smtClean="0"/>
              <a:t>September 2015</a:t>
            </a:r>
            <a:endParaRPr lang="en-US" dirty="0"/>
          </a:p>
        </p:txBody>
      </p:sp>
      <p:sp>
        <p:nvSpPr>
          <p:cNvPr id="5" name="Title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1661" y="158402"/>
            <a:ext cx="9409361" cy="982855"/>
          </a:xfrm>
        </p:spPr>
        <p:txBody>
          <a:bodyPr>
            <a:normAutofit/>
          </a:bodyPr>
          <a:lstStyle/>
          <a:p>
            <a:r>
              <a:rPr lang="en-US" dirty="0" smtClean="0"/>
              <a:t>OpenACC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tx1"/>
                </a:solidFill>
              </a:rPr>
              <a:t>Accelerated Computing Fundamentals</a:t>
            </a:r>
          </a:p>
          <a:p>
            <a:pPr defTabSz="914400"/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5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>
            <p:custDataLst>
              <p:tags r:id="rId1"/>
            </p:custDataLst>
          </p:nvPr>
        </p:nvGrpSpPr>
        <p:grpSpPr>
          <a:xfrm>
            <a:off x="2568527" y="2701378"/>
            <a:ext cx="2242120" cy="2445934"/>
            <a:chOff x="2913547" y="2500538"/>
            <a:chExt cx="1688442" cy="2233981"/>
          </a:xfrm>
          <a:effectLst>
            <a:reflection blurRad="6350" stA="60000" endPos="50000" dist="101600" dir="5400000" sy="-100000" algn="bl" rotWithShape="0"/>
          </a:effectLst>
        </p:grpSpPr>
        <p:pic>
          <p:nvPicPr>
            <p:cNvPr id="5" name="Picture 4" descr="thinner_intel_chip.png"/>
            <p:cNvPicPr>
              <a:picLocks noChangeAspect="1"/>
            </p:cNvPicPr>
            <p:nvPr/>
          </p:nvPicPr>
          <p:blipFill>
            <a:blip r:embed="rId25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>
              <p:custDataLst>
                <p:tags r:id="rId247"/>
              </p:custDataLst>
            </p:nvPr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257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12" name="Rounded Rectangle 11"/>
              <p:cNvSpPr/>
              <p:nvPr>
                <p:custDataLst>
                  <p:tags r:id="rId251"/>
                </p:custDataLst>
              </p:nvPr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Rounded Rectangle 12"/>
              <p:cNvSpPr/>
              <p:nvPr>
                <p:custDataLst>
                  <p:tags r:id="rId252"/>
                </p:custDataLst>
              </p:nvPr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Rounded Rectangle 13"/>
              <p:cNvSpPr/>
              <p:nvPr>
                <p:custDataLst>
                  <p:tags r:id="rId253"/>
                </p:custDataLst>
              </p:nvPr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9" name="Rounded Rectangle 8"/>
              <p:cNvSpPr/>
              <p:nvPr>
                <p:custDataLst>
                  <p:tags r:id="rId248"/>
                </p:custDataLst>
              </p:nvPr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" name="Rounded Rectangle 9"/>
              <p:cNvSpPr/>
              <p:nvPr>
                <p:custDataLst>
                  <p:tags r:id="rId249"/>
                </p:custDataLst>
              </p:nvPr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Rounded Rectangle 10"/>
              <p:cNvSpPr/>
              <p:nvPr>
                <p:custDataLst>
                  <p:tags r:id="rId250"/>
                </p:custDataLst>
              </p:nvPr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grpSp>
        <p:nvGrpSpPr>
          <p:cNvPr id="15" name="Group 1306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5836239" y="2296542"/>
            <a:ext cx="2547364" cy="2845777"/>
            <a:chOff x="588497" y="1591580"/>
            <a:chExt cx="2208463" cy="2349804"/>
          </a:xfrm>
          <a:effectLst>
            <a:reflection blurRad="6350" stA="50000" endA="275" endPos="40000" dist="101600" dir="5400000" sy="-100000" algn="bl" rotWithShape="0"/>
          </a:effectLst>
        </p:grpSpPr>
        <p:pic>
          <p:nvPicPr>
            <p:cNvPr id="16" name="Picture 627" descr="Thinner_block_chip.png"/>
            <p:cNvPicPr>
              <a:picLocks noChangeAspect="1"/>
            </p:cNvPicPr>
            <p:nvPr/>
          </p:nvPicPr>
          <p:blipFill>
            <a:blip r:embed="rId25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97" y="1591580"/>
              <a:ext cx="2208463" cy="2349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Group 1305"/>
            <p:cNvGrpSpPr/>
            <p:nvPr/>
          </p:nvGrpSpPr>
          <p:grpSpPr>
            <a:xfrm>
              <a:off x="707286" y="1693789"/>
              <a:ext cx="1969371" cy="2134126"/>
              <a:chOff x="707286" y="1693789"/>
              <a:chExt cx="1969371" cy="2134126"/>
            </a:xfrm>
            <a:gradFill>
              <a:gsLst>
                <a:gs pos="0">
                  <a:srgbClr val="69E515"/>
                </a:gs>
                <a:gs pos="68000">
                  <a:srgbClr val="3A761C"/>
                </a:gs>
                <a:gs pos="100000">
                  <a:srgbClr val="388A22"/>
                </a:gs>
              </a:gsLst>
              <a:lin ang="5400000" scaled="1"/>
            </a:gradFill>
          </p:grpSpPr>
          <p:grpSp>
            <p:nvGrpSpPr>
              <p:cNvPr id="18" name="Group 1043"/>
              <p:cNvGrpSpPr/>
              <p:nvPr/>
            </p:nvGrpSpPr>
            <p:grpSpPr>
              <a:xfrm>
                <a:off x="707286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80" name="Rounded Rectangle 279"/>
                <p:cNvSpPr/>
                <p:nvPr>
                  <p:custDataLst>
                    <p:tags r:id="rId23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1" name="Rounded Rectangle 280"/>
                <p:cNvSpPr/>
                <p:nvPr>
                  <p:custDataLst>
                    <p:tags r:id="rId24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2" name="Rounded Rectangle 281"/>
                <p:cNvSpPr/>
                <p:nvPr>
                  <p:custDataLst>
                    <p:tags r:id="rId24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3" name="Rounded Rectangle 282"/>
                <p:cNvSpPr/>
                <p:nvPr>
                  <p:custDataLst>
                    <p:tags r:id="rId24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4" name="Rounded Rectangle 283"/>
                <p:cNvSpPr/>
                <p:nvPr>
                  <p:custDataLst>
                    <p:tags r:id="rId24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5" name="Rounded Rectangle 284"/>
                <p:cNvSpPr/>
                <p:nvPr>
                  <p:custDataLst>
                    <p:tags r:id="rId24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6" name="Rounded Rectangle 285"/>
                <p:cNvSpPr/>
                <p:nvPr>
                  <p:custDataLst>
                    <p:tags r:id="rId24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7" name="Rounded Rectangle 286"/>
                <p:cNvSpPr/>
                <p:nvPr>
                  <p:custDataLst>
                    <p:tags r:id="rId24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9" name="Group 1044"/>
              <p:cNvGrpSpPr/>
              <p:nvPr/>
            </p:nvGrpSpPr>
            <p:grpSpPr>
              <a:xfrm>
                <a:off x="707286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72" name="Rounded Rectangle 271"/>
                <p:cNvSpPr/>
                <p:nvPr>
                  <p:custDataLst>
                    <p:tags r:id="rId23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Rounded Rectangle 272"/>
                <p:cNvSpPr/>
                <p:nvPr>
                  <p:custDataLst>
                    <p:tags r:id="rId23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4" name="Rounded Rectangle 273"/>
                <p:cNvSpPr/>
                <p:nvPr>
                  <p:custDataLst>
                    <p:tags r:id="rId23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Rounded Rectangle 274"/>
                <p:cNvSpPr/>
                <p:nvPr>
                  <p:custDataLst>
                    <p:tags r:id="rId23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6" name="Rounded Rectangle 275"/>
                <p:cNvSpPr/>
                <p:nvPr>
                  <p:custDataLst>
                    <p:tags r:id="rId23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Rounded Rectangle 276"/>
                <p:cNvSpPr/>
                <p:nvPr>
                  <p:custDataLst>
                    <p:tags r:id="rId23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8" name="Rounded Rectangle 277"/>
                <p:cNvSpPr/>
                <p:nvPr>
                  <p:custDataLst>
                    <p:tags r:id="rId23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9" name="Rounded Rectangle 278"/>
                <p:cNvSpPr/>
                <p:nvPr>
                  <p:custDataLst>
                    <p:tags r:id="rId23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0" name="Group 1053"/>
              <p:cNvGrpSpPr/>
              <p:nvPr/>
            </p:nvGrpSpPr>
            <p:grpSpPr>
              <a:xfrm>
                <a:off x="707286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64" name="Rounded Rectangle 263"/>
                <p:cNvSpPr/>
                <p:nvPr>
                  <p:custDataLst>
                    <p:tags r:id="rId22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Rounded Rectangle 264"/>
                <p:cNvSpPr/>
                <p:nvPr>
                  <p:custDataLst>
                    <p:tags r:id="rId22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6" name="Rounded Rectangle 265"/>
                <p:cNvSpPr/>
                <p:nvPr>
                  <p:custDataLst>
                    <p:tags r:id="rId22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Rounded Rectangle 266"/>
                <p:cNvSpPr/>
                <p:nvPr>
                  <p:custDataLst>
                    <p:tags r:id="rId22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8" name="Rounded Rectangle 267"/>
                <p:cNvSpPr/>
                <p:nvPr>
                  <p:custDataLst>
                    <p:tags r:id="rId22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Rounded Rectangle 268"/>
                <p:cNvSpPr/>
                <p:nvPr>
                  <p:custDataLst>
                    <p:tags r:id="rId22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0" name="Rounded Rectangle 269"/>
                <p:cNvSpPr/>
                <p:nvPr>
                  <p:custDataLst>
                    <p:tags r:id="rId22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1" name="Rounded Rectangle 270"/>
                <p:cNvSpPr/>
                <p:nvPr>
                  <p:custDataLst>
                    <p:tags r:id="rId23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1" name="Group 1062"/>
              <p:cNvGrpSpPr/>
              <p:nvPr/>
            </p:nvGrpSpPr>
            <p:grpSpPr>
              <a:xfrm>
                <a:off x="707286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56" name="Rounded Rectangle 255"/>
                <p:cNvSpPr/>
                <p:nvPr>
                  <p:custDataLst>
                    <p:tags r:id="rId21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7" name="Rounded Rectangle 256"/>
                <p:cNvSpPr/>
                <p:nvPr>
                  <p:custDataLst>
                    <p:tags r:id="rId21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8" name="Rounded Rectangle 257"/>
                <p:cNvSpPr/>
                <p:nvPr>
                  <p:custDataLst>
                    <p:tags r:id="rId21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9" name="Rounded Rectangle 258"/>
                <p:cNvSpPr/>
                <p:nvPr>
                  <p:custDataLst>
                    <p:tags r:id="rId21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0" name="Rounded Rectangle 259"/>
                <p:cNvSpPr/>
                <p:nvPr>
                  <p:custDataLst>
                    <p:tags r:id="rId21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1" name="Rounded Rectangle 260"/>
                <p:cNvSpPr/>
                <p:nvPr>
                  <p:custDataLst>
                    <p:tags r:id="rId22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2" name="Rounded Rectangle 261"/>
                <p:cNvSpPr/>
                <p:nvPr>
                  <p:custDataLst>
                    <p:tags r:id="rId22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3" name="Rounded Rectangle 262"/>
                <p:cNvSpPr/>
                <p:nvPr>
                  <p:custDataLst>
                    <p:tags r:id="rId22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2" name="Group 1071"/>
              <p:cNvGrpSpPr/>
              <p:nvPr/>
            </p:nvGrpSpPr>
            <p:grpSpPr>
              <a:xfrm>
                <a:off x="707286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48" name="Rounded Rectangle 247"/>
                <p:cNvSpPr/>
                <p:nvPr>
                  <p:custDataLst>
                    <p:tags r:id="rId20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9" name="Rounded Rectangle 248"/>
                <p:cNvSpPr/>
                <p:nvPr>
                  <p:custDataLst>
                    <p:tags r:id="rId20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0" name="Rounded Rectangle 249"/>
                <p:cNvSpPr/>
                <p:nvPr>
                  <p:custDataLst>
                    <p:tags r:id="rId20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1" name="Rounded Rectangle 250"/>
                <p:cNvSpPr/>
                <p:nvPr>
                  <p:custDataLst>
                    <p:tags r:id="rId21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2" name="Rounded Rectangle 251"/>
                <p:cNvSpPr/>
                <p:nvPr>
                  <p:custDataLst>
                    <p:tags r:id="rId21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3" name="Rounded Rectangle 252"/>
                <p:cNvSpPr/>
                <p:nvPr>
                  <p:custDataLst>
                    <p:tags r:id="rId21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4" name="Rounded Rectangle 253"/>
                <p:cNvSpPr/>
                <p:nvPr>
                  <p:custDataLst>
                    <p:tags r:id="rId21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5" name="Rounded Rectangle 254"/>
                <p:cNvSpPr/>
                <p:nvPr>
                  <p:custDataLst>
                    <p:tags r:id="rId21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3" name="Group 1080"/>
              <p:cNvGrpSpPr/>
              <p:nvPr/>
            </p:nvGrpSpPr>
            <p:grpSpPr>
              <a:xfrm>
                <a:off x="707286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40" name="Rounded Rectangle 239"/>
                <p:cNvSpPr/>
                <p:nvPr>
                  <p:custDataLst>
                    <p:tags r:id="rId19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1" name="Rounded Rectangle 240"/>
                <p:cNvSpPr/>
                <p:nvPr>
                  <p:custDataLst>
                    <p:tags r:id="rId20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2" name="Rounded Rectangle 241"/>
                <p:cNvSpPr/>
                <p:nvPr>
                  <p:custDataLst>
                    <p:tags r:id="rId20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3" name="Rounded Rectangle 242"/>
                <p:cNvSpPr/>
                <p:nvPr>
                  <p:custDataLst>
                    <p:tags r:id="rId20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4" name="Rounded Rectangle 243"/>
                <p:cNvSpPr/>
                <p:nvPr>
                  <p:custDataLst>
                    <p:tags r:id="rId20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5" name="Rounded Rectangle 244"/>
                <p:cNvSpPr/>
                <p:nvPr>
                  <p:custDataLst>
                    <p:tags r:id="rId20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6" name="Rounded Rectangle 245"/>
                <p:cNvSpPr/>
                <p:nvPr>
                  <p:custDataLst>
                    <p:tags r:id="rId20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7" name="Rounded Rectangle 246"/>
                <p:cNvSpPr/>
                <p:nvPr>
                  <p:custDataLst>
                    <p:tags r:id="rId20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4" name="Group 1089"/>
              <p:cNvGrpSpPr/>
              <p:nvPr/>
            </p:nvGrpSpPr>
            <p:grpSpPr>
              <a:xfrm>
                <a:off x="707286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32" name="Rounded Rectangle 231"/>
                <p:cNvSpPr/>
                <p:nvPr>
                  <p:custDataLst>
                    <p:tags r:id="rId19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3" name="Rounded Rectangle 232"/>
                <p:cNvSpPr/>
                <p:nvPr>
                  <p:custDataLst>
                    <p:tags r:id="rId19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4" name="Rounded Rectangle 233"/>
                <p:cNvSpPr/>
                <p:nvPr>
                  <p:custDataLst>
                    <p:tags r:id="rId19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5" name="Rounded Rectangle 234"/>
                <p:cNvSpPr/>
                <p:nvPr>
                  <p:custDataLst>
                    <p:tags r:id="rId19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6" name="Rounded Rectangle 235"/>
                <p:cNvSpPr/>
                <p:nvPr>
                  <p:custDataLst>
                    <p:tags r:id="rId19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7" name="Rounded Rectangle 236"/>
                <p:cNvSpPr/>
                <p:nvPr>
                  <p:custDataLst>
                    <p:tags r:id="rId19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8" name="Rounded Rectangle 237"/>
                <p:cNvSpPr/>
                <p:nvPr>
                  <p:custDataLst>
                    <p:tags r:id="rId19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9" name="Rounded Rectangle 238"/>
                <p:cNvSpPr/>
                <p:nvPr>
                  <p:custDataLst>
                    <p:tags r:id="rId19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5" name="Group 1098"/>
              <p:cNvGrpSpPr/>
              <p:nvPr/>
            </p:nvGrpSpPr>
            <p:grpSpPr>
              <a:xfrm>
                <a:off x="707286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24" name="Rounded Rectangle 223"/>
                <p:cNvSpPr/>
                <p:nvPr>
                  <p:custDataLst>
                    <p:tags r:id="rId18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5" name="Rounded Rectangle 224"/>
                <p:cNvSpPr/>
                <p:nvPr>
                  <p:custDataLst>
                    <p:tags r:id="rId18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6" name="Rounded Rectangle 225"/>
                <p:cNvSpPr/>
                <p:nvPr>
                  <p:custDataLst>
                    <p:tags r:id="rId18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7" name="Rounded Rectangle 226"/>
                <p:cNvSpPr/>
                <p:nvPr>
                  <p:custDataLst>
                    <p:tags r:id="rId18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8" name="Rounded Rectangle 227"/>
                <p:cNvSpPr/>
                <p:nvPr>
                  <p:custDataLst>
                    <p:tags r:id="rId18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9" name="Rounded Rectangle 228"/>
                <p:cNvSpPr/>
                <p:nvPr>
                  <p:custDataLst>
                    <p:tags r:id="rId18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0" name="Rounded Rectangle 229"/>
                <p:cNvSpPr/>
                <p:nvPr>
                  <p:custDataLst>
                    <p:tags r:id="rId18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1" name="Rounded Rectangle 230"/>
                <p:cNvSpPr/>
                <p:nvPr>
                  <p:custDataLst>
                    <p:tags r:id="rId19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6" name="Group 1107"/>
              <p:cNvGrpSpPr/>
              <p:nvPr/>
            </p:nvGrpSpPr>
            <p:grpSpPr>
              <a:xfrm>
                <a:off x="707286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16" name="Rounded Rectangle 215"/>
                <p:cNvSpPr/>
                <p:nvPr>
                  <p:custDataLst>
                    <p:tags r:id="rId17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7" name="Rounded Rectangle 216"/>
                <p:cNvSpPr/>
                <p:nvPr>
                  <p:custDataLst>
                    <p:tags r:id="rId17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8" name="Rounded Rectangle 217"/>
                <p:cNvSpPr/>
                <p:nvPr>
                  <p:custDataLst>
                    <p:tags r:id="rId17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9" name="Rounded Rectangle 218"/>
                <p:cNvSpPr/>
                <p:nvPr>
                  <p:custDataLst>
                    <p:tags r:id="rId17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0" name="Rounded Rectangle 219"/>
                <p:cNvSpPr/>
                <p:nvPr>
                  <p:custDataLst>
                    <p:tags r:id="rId17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1" name="Rounded Rectangle 220"/>
                <p:cNvSpPr/>
                <p:nvPr>
                  <p:custDataLst>
                    <p:tags r:id="rId18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2" name="Rounded Rectangle 221"/>
                <p:cNvSpPr/>
                <p:nvPr>
                  <p:custDataLst>
                    <p:tags r:id="rId18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3" name="Rounded Rectangle 222"/>
                <p:cNvSpPr/>
                <p:nvPr>
                  <p:custDataLst>
                    <p:tags r:id="rId18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7" name="Group 1116"/>
              <p:cNvGrpSpPr/>
              <p:nvPr/>
            </p:nvGrpSpPr>
            <p:grpSpPr>
              <a:xfrm>
                <a:off x="707286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08" name="Rounded Rectangle 207"/>
                <p:cNvSpPr/>
                <p:nvPr>
                  <p:custDataLst>
                    <p:tags r:id="rId16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9" name="Rounded Rectangle 208"/>
                <p:cNvSpPr/>
                <p:nvPr>
                  <p:custDataLst>
                    <p:tags r:id="rId16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0" name="Rounded Rectangle 209"/>
                <p:cNvSpPr/>
                <p:nvPr>
                  <p:custDataLst>
                    <p:tags r:id="rId16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1" name="Rounded Rectangle 210"/>
                <p:cNvSpPr/>
                <p:nvPr>
                  <p:custDataLst>
                    <p:tags r:id="rId17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2" name="Rounded Rectangle 211"/>
                <p:cNvSpPr/>
                <p:nvPr>
                  <p:custDataLst>
                    <p:tags r:id="rId17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3" name="Rounded Rectangle 212"/>
                <p:cNvSpPr/>
                <p:nvPr>
                  <p:custDataLst>
                    <p:tags r:id="rId17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4" name="Rounded Rectangle 213"/>
                <p:cNvSpPr/>
                <p:nvPr>
                  <p:custDataLst>
                    <p:tags r:id="rId17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5" name="Rounded Rectangle 214"/>
                <p:cNvSpPr/>
                <p:nvPr>
                  <p:custDataLst>
                    <p:tags r:id="rId17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8" name="Group 1125"/>
              <p:cNvGrpSpPr/>
              <p:nvPr/>
            </p:nvGrpSpPr>
            <p:grpSpPr>
              <a:xfrm>
                <a:off x="707286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00" name="Rounded Rectangle 199"/>
                <p:cNvSpPr/>
                <p:nvPr>
                  <p:custDataLst>
                    <p:tags r:id="rId15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1" name="Rounded Rectangle 200"/>
                <p:cNvSpPr/>
                <p:nvPr>
                  <p:custDataLst>
                    <p:tags r:id="rId16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2" name="Rounded Rectangle 201"/>
                <p:cNvSpPr/>
                <p:nvPr>
                  <p:custDataLst>
                    <p:tags r:id="rId16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3" name="Rounded Rectangle 202"/>
                <p:cNvSpPr/>
                <p:nvPr>
                  <p:custDataLst>
                    <p:tags r:id="rId16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4" name="Rounded Rectangle 203"/>
                <p:cNvSpPr/>
                <p:nvPr>
                  <p:custDataLst>
                    <p:tags r:id="rId16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5" name="Rounded Rectangle 204"/>
                <p:cNvSpPr/>
                <p:nvPr>
                  <p:custDataLst>
                    <p:tags r:id="rId16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6" name="Rounded Rectangle 205"/>
                <p:cNvSpPr/>
                <p:nvPr>
                  <p:custDataLst>
                    <p:tags r:id="rId16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7" name="Rounded Rectangle 206"/>
                <p:cNvSpPr/>
                <p:nvPr>
                  <p:custDataLst>
                    <p:tags r:id="rId16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9" name="Group 1134"/>
              <p:cNvGrpSpPr/>
              <p:nvPr/>
            </p:nvGrpSpPr>
            <p:grpSpPr>
              <a:xfrm>
                <a:off x="707286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92" name="Rounded Rectangle 191"/>
                <p:cNvSpPr/>
                <p:nvPr>
                  <p:custDataLst>
                    <p:tags r:id="rId15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3" name="Rounded Rectangle 192"/>
                <p:cNvSpPr/>
                <p:nvPr>
                  <p:custDataLst>
                    <p:tags r:id="rId15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4" name="Rounded Rectangle 193"/>
                <p:cNvSpPr/>
                <p:nvPr>
                  <p:custDataLst>
                    <p:tags r:id="rId15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5" name="Rounded Rectangle 194"/>
                <p:cNvSpPr/>
                <p:nvPr>
                  <p:custDataLst>
                    <p:tags r:id="rId15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6" name="Rounded Rectangle 195"/>
                <p:cNvSpPr/>
                <p:nvPr>
                  <p:custDataLst>
                    <p:tags r:id="rId15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7" name="Rounded Rectangle 196"/>
                <p:cNvSpPr/>
                <p:nvPr>
                  <p:custDataLst>
                    <p:tags r:id="rId15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8" name="Rounded Rectangle 197"/>
                <p:cNvSpPr/>
                <p:nvPr>
                  <p:custDataLst>
                    <p:tags r:id="rId15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9" name="Rounded Rectangle 198"/>
                <p:cNvSpPr/>
                <p:nvPr>
                  <p:custDataLst>
                    <p:tags r:id="rId15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0" name="Group 1143"/>
              <p:cNvGrpSpPr/>
              <p:nvPr/>
            </p:nvGrpSpPr>
            <p:grpSpPr>
              <a:xfrm>
                <a:off x="707286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84" name="Rounded Rectangle 183"/>
                <p:cNvSpPr/>
                <p:nvPr>
                  <p:custDataLst>
                    <p:tags r:id="rId14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5" name="Rounded Rectangle 184"/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6" name="Rounded Rectangle 185"/>
                <p:cNvSpPr/>
                <p:nvPr>
                  <p:custDataLst>
                    <p:tags r:id="rId14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7" name="Rounded Rectangle 186"/>
                <p:cNvSpPr/>
                <p:nvPr>
                  <p:custDataLst>
                    <p:tags r:id="rId14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8" name="Rounded Rectangle 187"/>
                <p:cNvSpPr/>
                <p:nvPr>
                  <p:custDataLst>
                    <p:tags r:id="rId14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9" name="Rounded Rectangle 188"/>
                <p:cNvSpPr/>
                <p:nvPr>
                  <p:custDataLst>
                    <p:tags r:id="rId14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0" name="Rounded Rectangle 189"/>
                <p:cNvSpPr/>
                <p:nvPr>
                  <p:custDataLst>
                    <p:tags r:id="rId14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1" name="Rounded Rectangle 190"/>
                <p:cNvSpPr/>
                <p:nvPr>
                  <p:custDataLst>
                    <p:tags r:id="rId15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1" name="Group 1152"/>
              <p:cNvGrpSpPr/>
              <p:nvPr/>
            </p:nvGrpSpPr>
            <p:grpSpPr>
              <a:xfrm>
                <a:off x="707286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76" name="Rounded Rectangle 175"/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7" name="Rounded Rectangle 176"/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8" name="Rounded Rectangle 177"/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9" name="Rounded Rectangle 178"/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0" name="Rounded Rectangle 179"/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1" name="Rounded Rectangle 180"/>
                <p:cNvSpPr/>
                <p:nvPr>
                  <p:custDataLst>
                    <p:tags r:id="rId14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2" name="Rounded Rectangle 181"/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3" name="Rounded Rectangle 182"/>
                <p:cNvSpPr/>
                <p:nvPr>
                  <p:custDataLst>
                    <p:tags r:id="rId14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2" name="Group 1161"/>
              <p:cNvGrpSpPr/>
              <p:nvPr/>
            </p:nvGrpSpPr>
            <p:grpSpPr>
              <a:xfrm>
                <a:off x="707286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68" name="Rounded Rectangle 167"/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9" name="Rounded Rectangle 168"/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0" name="Rounded Rectangle 169"/>
                <p:cNvSpPr/>
                <p:nvPr>
                  <p:custDataLst>
                    <p:tags r:id="rId12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1" name="Rounded Rectangle 170"/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2" name="Rounded Rectangle 171"/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3" name="Rounded Rectangle 172"/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4" name="Rounded Rectangle 173"/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5" name="Rounded Rectangle 174"/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3" name="Group 1170"/>
              <p:cNvGrpSpPr/>
              <p:nvPr/>
            </p:nvGrpSpPr>
            <p:grpSpPr>
              <a:xfrm>
                <a:off x="1736968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60" name="Rounded Rectangle 159"/>
                <p:cNvSpPr/>
                <p:nvPr>
                  <p:custDataLst>
                    <p:tags r:id="rId11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1" name="Rounded Rectangle 160"/>
                <p:cNvSpPr/>
                <p:nvPr>
                  <p:custDataLst>
                    <p:tags r:id="rId12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2" name="Rounded Rectangle 161"/>
                <p:cNvSpPr/>
                <p:nvPr>
                  <p:custDataLst>
                    <p:tags r:id="rId12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3" name="Rounded Rectangle 162"/>
                <p:cNvSpPr/>
                <p:nvPr>
                  <p:custDataLst>
                    <p:tags r:id="rId12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4" name="Rounded Rectangle 163"/>
                <p:cNvSpPr/>
                <p:nvPr>
                  <p:custDataLst>
                    <p:tags r:id="rId12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5" name="Rounded Rectangle 164"/>
                <p:cNvSpPr/>
                <p:nvPr>
                  <p:custDataLst>
                    <p:tags r:id="rId12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6" name="Rounded Rectangle 165"/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7" name="Rounded Rectangle 166"/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4" name="Group 1179"/>
              <p:cNvGrpSpPr/>
              <p:nvPr/>
            </p:nvGrpSpPr>
            <p:grpSpPr>
              <a:xfrm>
                <a:off x="1736968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52" name="Rounded Rectangle 151"/>
                <p:cNvSpPr/>
                <p:nvPr>
                  <p:custDataLst>
                    <p:tags r:id="rId11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3" name="Rounded Rectangle 152"/>
                <p:cNvSpPr/>
                <p:nvPr>
                  <p:custDataLst>
                    <p:tags r:id="rId11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4" name="Rounded Rectangle 153"/>
                <p:cNvSpPr/>
                <p:nvPr>
                  <p:custDataLst>
                    <p:tags r:id="rId11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5" name="Rounded Rectangle 154"/>
                <p:cNvSpPr/>
                <p:nvPr>
                  <p:custDataLst>
                    <p:tags r:id="rId11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6" name="Rounded Rectangle 155"/>
                <p:cNvSpPr/>
                <p:nvPr>
                  <p:custDataLst>
                    <p:tags r:id="rId11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7" name="Rounded Rectangle 156"/>
                <p:cNvSpPr/>
                <p:nvPr>
                  <p:custDataLst>
                    <p:tags r:id="rId11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8" name="Rounded Rectangle 157"/>
                <p:cNvSpPr/>
                <p:nvPr>
                  <p:custDataLst>
                    <p:tags r:id="rId11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9" name="Rounded Rectangle 158"/>
                <p:cNvSpPr/>
                <p:nvPr>
                  <p:custDataLst>
                    <p:tags r:id="rId11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5" name="Group 1188"/>
              <p:cNvGrpSpPr/>
              <p:nvPr/>
            </p:nvGrpSpPr>
            <p:grpSpPr>
              <a:xfrm>
                <a:off x="1736968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44" name="Rounded Rectangle 143"/>
                <p:cNvSpPr/>
                <p:nvPr>
                  <p:custDataLst>
                    <p:tags r:id="rId10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5" name="Rounded Rectangle 144"/>
                <p:cNvSpPr/>
                <p:nvPr>
                  <p:custDataLst>
                    <p:tags r:id="rId10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6" name="Rounded Rectangle 145"/>
                <p:cNvSpPr/>
                <p:nvPr>
                  <p:custDataLst>
                    <p:tags r:id="rId10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7" name="Rounded Rectangle 146"/>
                <p:cNvSpPr/>
                <p:nvPr>
                  <p:custDataLst>
                    <p:tags r:id="rId10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8" name="Rounded Rectangle 147"/>
                <p:cNvSpPr/>
                <p:nvPr>
                  <p:custDataLst>
                    <p:tags r:id="rId10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9" name="Rounded Rectangle 148"/>
                <p:cNvSpPr/>
                <p:nvPr>
                  <p:custDataLst>
                    <p:tags r:id="rId10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0" name="Rounded Rectangle 149"/>
                <p:cNvSpPr/>
                <p:nvPr>
                  <p:custDataLst>
                    <p:tags r:id="rId10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1" name="Rounded Rectangle 150"/>
                <p:cNvSpPr/>
                <p:nvPr>
                  <p:custDataLst>
                    <p:tags r:id="rId11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6" name="Group 1197"/>
              <p:cNvGrpSpPr/>
              <p:nvPr/>
            </p:nvGrpSpPr>
            <p:grpSpPr>
              <a:xfrm>
                <a:off x="1736968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36" name="Rounded Rectangle 135"/>
                <p:cNvSpPr/>
                <p:nvPr>
                  <p:custDataLst>
                    <p:tags r:id="rId9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7" name="Rounded Rectangle 136"/>
                <p:cNvSpPr/>
                <p:nvPr>
                  <p:custDataLst>
                    <p:tags r:id="rId9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8" name="Rounded Rectangle 137"/>
                <p:cNvSpPr/>
                <p:nvPr>
                  <p:custDataLst>
                    <p:tags r:id="rId9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9" name="Rounded Rectangle 138"/>
                <p:cNvSpPr/>
                <p:nvPr>
                  <p:custDataLst>
                    <p:tags r:id="rId9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0" name="Rounded Rectangle 139"/>
                <p:cNvSpPr/>
                <p:nvPr>
                  <p:custDataLst>
                    <p:tags r:id="rId9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1" name="Rounded Rectangle 140"/>
                <p:cNvSpPr/>
                <p:nvPr>
                  <p:custDataLst>
                    <p:tags r:id="rId10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2" name="Rounded Rectangle 141"/>
                <p:cNvSpPr/>
                <p:nvPr>
                  <p:custDataLst>
                    <p:tags r:id="rId10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3" name="Rounded Rectangle 142"/>
                <p:cNvSpPr/>
                <p:nvPr>
                  <p:custDataLst>
                    <p:tags r:id="rId10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7" name="Group 1206"/>
              <p:cNvGrpSpPr/>
              <p:nvPr/>
            </p:nvGrpSpPr>
            <p:grpSpPr>
              <a:xfrm>
                <a:off x="1736968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28" name="Rounded Rectangle 127"/>
                <p:cNvSpPr/>
                <p:nvPr>
                  <p:custDataLst>
                    <p:tags r:id="rId8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9" name="Rounded Rectangle 128"/>
                <p:cNvSpPr/>
                <p:nvPr>
                  <p:custDataLst>
                    <p:tags r:id="rId8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0" name="Rounded Rectangle 129"/>
                <p:cNvSpPr/>
                <p:nvPr>
                  <p:custDataLst>
                    <p:tags r:id="rId8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1" name="Rounded Rectangle 130"/>
                <p:cNvSpPr/>
                <p:nvPr>
                  <p:custDataLst>
                    <p:tags r:id="rId9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2" name="Rounded Rectangle 131"/>
                <p:cNvSpPr/>
                <p:nvPr>
                  <p:custDataLst>
                    <p:tags r:id="rId9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3" name="Rounded Rectangle 132"/>
                <p:cNvSpPr/>
                <p:nvPr>
                  <p:custDataLst>
                    <p:tags r:id="rId9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4" name="Rounded Rectangle 133"/>
                <p:cNvSpPr/>
                <p:nvPr>
                  <p:custDataLst>
                    <p:tags r:id="rId9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5" name="Rounded Rectangle 134"/>
                <p:cNvSpPr/>
                <p:nvPr>
                  <p:custDataLst>
                    <p:tags r:id="rId9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8" name="Group 1215"/>
              <p:cNvGrpSpPr/>
              <p:nvPr/>
            </p:nvGrpSpPr>
            <p:grpSpPr>
              <a:xfrm>
                <a:off x="1736968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20" name="Rounded Rectangle 119"/>
                <p:cNvSpPr/>
                <p:nvPr>
                  <p:custDataLst>
                    <p:tags r:id="rId7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1" name="Rounded Rectangle 120"/>
                <p:cNvSpPr/>
                <p:nvPr>
                  <p:custDataLst>
                    <p:tags r:id="rId8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2" name="Rounded Rectangle 121"/>
                <p:cNvSpPr/>
                <p:nvPr>
                  <p:custDataLst>
                    <p:tags r:id="rId8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3" name="Rounded Rectangle 122"/>
                <p:cNvSpPr/>
                <p:nvPr>
                  <p:custDataLst>
                    <p:tags r:id="rId8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4" name="Rounded Rectangle 123"/>
                <p:cNvSpPr/>
                <p:nvPr>
                  <p:custDataLst>
                    <p:tags r:id="rId8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5" name="Rounded Rectangle 124"/>
                <p:cNvSpPr/>
                <p:nvPr>
                  <p:custDataLst>
                    <p:tags r:id="rId8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6" name="Rounded Rectangle 125"/>
                <p:cNvSpPr/>
                <p:nvPr>
                  <p:custDataLst>
                    <p:tags r:id="rId8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7" name="Rounded Rectangle 126"/>
                <p:cNvSpPr/>
                <p:nvPr>
                  <p:custDataLst>
                    <p:tags r:id="rId8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9" name="Group 1224"/>
              <p:cNvGrpSpPr/>
              <p:nvPr/>
            </p:nvGrpSpPr>
            <p:grpSpPr>
              <a:xfrm>
                <a:off x="1736968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12" name="Rounded Rectangle 111"/>
                <p:cNvSpPr/>
                <p:nvPr>
                  <p:custDataLst>
                    <p:tags r:id="rId7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3" name="Rounded Rectangle 112"/>
                <p:cNvSpPr/>
                <p:nvPr>
                  <p:custDataLst>
                    <p:tags r:id="rId7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4" name="Rounded Rectangle 113"/>
                <p:cNvSpPr/>
                <p:nvPr>
                  <p:custDataLst>
                    <p:tags r:id="rId7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5" name="Rounded Rectangle 114"/>
                <p:cNvSpPr/>
                <p:nvPr>
                  <p:custDataLst>
                    <p:tags r:id="rId7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6" name="Rounded Rectangle 115"/>
                <p:cNvSpPr/>
                <p:nvPr>
                  <p:custDataLst>
                    <p:tags r:id="rId7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7" name="Rounded Rectangle 116"/>
                <p:cNvSpPr/>
                <p:nvPr>
                  <p:custDataLst>
                    <p:tags r:id="rId7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8" name="Rounded Rectangle 117"/>
                <p:cNvSpPr/>
                <p:nvPr>
                  <p:custDataLst>
                    <p:tags r:id="rId7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9" name="Rounded Rectangle 118"/>
                <p:cNvSpPr/>
                <p:nvPr>
                  <p:custDataLst>
                    <p:tags r:id="rId7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0" name="Group 1233"/>
              <p:cNvGrpSpPr/>
              <p:nvPr/>
            </p:nvGrpSpPr>
            <p:grpSpPr>
              <a:xfrm>
                <a:off x="1736968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04" name="Rounded Rectangle 103"/>
                <p:cNvSpPr/>
                <p:nvPr>
                  <p:custDataLst>
                    <p:tags r:id="rId6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5" name="Rounded Rectangle 104"/>
                <p:cNvSpPr/>
                <p:nvPr>
                  <p:custDataLst>
                    <p:tags r:id="rId6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6" name="Rounded Rectangle 105"/>
                <p:cNvSpPr/>
                <p:nvPr>
                  <p:custDataLst>
                    <p:tags r:id="rId6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7" name="Rounded Rectangle 106"/>
                <p:cNvSpPr/>
                <p:nvPr>
                  <p:custDataLst>
                    <p:tags r:id="rId6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8" name="Rounded Rectangle 107"/>
                <p:cNvSpPr/>
                <p:nvPr>
                  <p:custDataLst>
                    <p:tags r:id="rId6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9" name="Rounded Rectangle 108"/>
                <p:cNvSpPr/>
                <p:nvPr>
                  <p:custDataLst>
                    <p:tags r:id="rId6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0" name="Rounded Rectangle 109"/>
                <p:cNvSpPr/>
                <p:nvPr>
                  <p:custDataLst>
                    <p:tags r:id="rId6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1" name="Rounded Rectangle 110"/>
                <p:cNvSpPr/>
                <p:nvPr>
                  <p:custDataLst>
                    <p:tags r:id="rId7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1" name="Group 1242"/>
              <p:cNvGrpSpPr/>
              <p:nvPr/>
            </p:nvGrpSpPr>
            <p:grpSpPr>
              <a:xfrm>
                <a:off x="1736968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96" name="Rounded Rectangle 95"/>
                <p:cNvSpPr/>
                <p:nvPr>
                  <p:custDataLst>
                    <p:tags r:id="rId5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7" name="Rounded Rectangle 96"/>
                <p:cNvSpPr/>
                <p:nvPr>
                  <p:custDataLst>
                    <p:tags r:id="rId5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8" name="Rounded Rectangle 97"/>
                <p:cNvSpPr/>
                <p:nvPr>
                  <p:custDataLst>
                    <p:tags r:id="rId5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9" name="Rounded Rectangle 98"/>
                <p:cNvSpPr/>
                <p:nvPr>
                  <p:custDataLst>
                    <p:tags r:id="rId5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0" name="Rounded Rectangle 99"/>
                <p:cNvSpPr/>
                <p:nvPr>
                  <p:custDataLst>
                    <p:tags r:id="rId5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1" name="Rounded Rectangle 100"/>
                <p:cNvSpPr/>
                <p:nvPr>
                  <p:custDataLst>
                    <p:tags r:id="rId6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2" name="Rounded Rectangle 101"/>
                <p:cNvSpPr/>
                <p:nvPr>
                  <p:custDataLst>
                    <p:tags r:id="rId6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3" name="Rounded Rectangle 102"/>
                <p:cNvSpPr/>
                <p:nvPr>
                  <p:custDataLst>
                    <p:tags r:id="rId6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2" name="Group 1251"/>
              <p:cNvGrpSpPr/>
              <p:nvPr/>
            </p:nvGrpSpPr>
            <p:grpSpPr>
              <a:xfrm>
                <a:off x="1736968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88" name="Rounded Rectangle 87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9" name="Rounded Rectangle 88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0" name="Rounded Rectangle 89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1" name="Rounded Rectangle 90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2" name="Rounded Rectangle 91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3" name="Rounded Rectangle 92"/>
                <p:cNvSpPr/>
                <p:nvPr>
                  <p:custDataLst>
                    <p:tags r:id="rId5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4" name="Rounded Rectangle 93"/>
                <p:cNvSpPr/>
                <p:nvPr>
                  <p:custDataLst>
                    <p:tags r:id="rId5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5" name="Rounded Rectangle 94"/>
                <p:cNvSpPr/>
                <p:nvPr>
                  <p:custDataLst>
                    <p:tags r:id="rId5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3" name="Group 1260"/>
              <p:cNvGrpSpPr/>
              <p:nvPr/>
            </p:nvGrpSpPr>
            <p:grpSpPr>
              <a:xfrm>
                <a:off x="1736968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80" name="Rounded Rectangle 79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1" name="Rounded Rectangle 80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2" name="Rounded Rectangle 81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3" name="Rounded Rectangle 82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4" name="Rounded Rectangle 83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5" name="Rounded Rectangle 84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6" name="Rounded Rectangle 85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7" name="Rounded Rectangle 86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4" name="Group 1269"/>
              <p:cNvGrpSpPr/>
              <p:nvPr/>
            </p:nvGrpSpPr>
            <p:grpSpPr>
              <a:xfrm>
                <a:off x="1736968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72" name="Rounded Rectangle 71"/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3" name="Rounded Rectangle 72"/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4" name="Rounded Rectangle 73"/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5" name="Rounded Rectangle 74"/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6" name="Rounded Rectangle 75"/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7" name="Rounded Rectangle 76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8" name="Rounded Rectangle 77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9" name="Rounded Rectangle 78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5" name="Group 1278"/>
              <p:cNvGrpSpPr/>
              <p:nvPr/>
            </p:nvGrpSpPr>
            <p:grpSpPr>
              <a:xfrm>
                <a:off x="1736968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64" name="Rounded Rectangle 63"/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5" name="Rounded Rectangle 64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6" name="Rounded Rectangle 65"/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7" name="Rounded Rectangle 66"/>
                <p:cNvSpPr/>
                <p:nvPr>
                  <p:custDataLst>
                    <p:tags r:id="rId2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8" name="Rounded Rectangle 67"/>
                <p:cNvSpPr/>
                <p:nvPr>
                  <p:custDataLst>
                    <p:tags r:id="rId2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9" name="Rounded Rectangle 68"/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0" name="Rounded Rectangle 69"/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1" name="Rounded Rectangle 70"/>
                <p:cNvSpPr/>
                <p:nvPr>
                  <p:custDataLst>
                    <p:tags r:id="rId3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6" name="Group 1287"/>
              <p:cNvGrpSpPr/>
              <p:nvPr/>
            </p:nvGrpSpPr>
            <p:grpSpPr>
              <a:xfrm>
                <a:off x="1736968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56" name="Rounded Rectangle 55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7" name="Rounded Rectangle 56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8" name="Rounded Rectangle 57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9" name="Rounded Rectangle 58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0" name="Rounded Rectangle 59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1" name="Rounded Rectangle 60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2" name="Rounded Rectangle 61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3" name="Rounded Rectangle 62"/>
                <p:cNvSpPr/>
                <p:nvPr>
                  <p:custDataLst>
                    <p:tags r:id="rId2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7" name="Group 1296"/>
              <p:cNvGrpSpPr/>
              <p:nvPr/>
            </p:nvGrpSpPr>
            <p:grpSpPr>
              <a:xfrm>
                <a:off x="1736968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48" name="Rounded Rectangle 47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9" name="Rounded Rectangle 48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0" name="Rounded Rectangle 49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1" name="Rounded Rectangle 50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2" name="Rounded Rectangle 51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3" name="Rounded Rectangle 52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4" name="Rounded Rectangle 53"/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5" name="Rounded Rectangle 54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</p:grpSp>
      </p:grpSp>
      <p:sp>
        <p:nvSpPr>
          <p:cNvPr id="288" name="Rectangle 287"/>
          <p:cNvSpPr/>
          <p:nvPr>
            <p:custDataLst>
              <p:tags r:id="rId3"/>
            </p:custDataLst>
          </p:nvPr>
        </p:nvSpPr>
        <p:spPr>
          <a:xfrm>
            <a:off x="2361530" y="1615042"/>
            <a:ext cx="2656115" cy="1015642"/>
          </a:xfrm>
          <a:prstGeom prst="rect">
            <a:avLst/>
          </a:prstGeom>
        </p:spPr>
        <p:txBody>
          <a:bodyPr wrap="square" lIns="91422" tIns="45710" rIns="91422" bIns="4571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CPU</a:t>
            </a:r>
            <a:endParaRPr lang="en-US" sz="2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Optimized for 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Serial Tasks</a:t>
            </a:r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289" name="Rectangle 288"/>
          <p:cNvSpPr/>
          <p:nvPr>
            <p:custDataLst>
              <p:tags r:id="rId4"/>
            </p:custDataLst>
          </p:nvPr>
        </p:nvSpPr>
        <p:spPr>
          <a:xfrm>
            <a:off x="5719707" y="1218226"/>
            <a:ext cx="2780429" cy="1015642"/>
          </a:xfrm>
          <a:prstGeom prst="rect">
            <a:avLst/>
          </a:prstGeom>
        </p:spPr>
        <p:txBody>
          <a:bodyPr wrap="square" lIns="91422" tIns="45710" rIns="91422" bIns="4571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3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GPU Accelerator</a:t>
            </a:r>
            <a:endParaRPr lang="en-US" sz="2400" b="1" dirty="0">
              <a:solidFill>
                <a:srgbClr val="73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Optimized 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for 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Parallel Tasks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290" name="Cross 289"/>
          <p:cNvSpPr/>
          <p:nvPr>
            <p:custDataLst>
              <p:tags r:id="rId5"/>
            </p:custDataLst>
          </p:nvPr>
        </p:nvSpPr>
        <p:spPr>
          <a:xfrm>
            <a:off x="5158257" y="3745106"/>
            <a:ext cx="349982" cy="358478"/>
          </a:xfrm>
          <a:prstGeom prst="plus">
            <a:avLst>
              <a:gd name="adj" fmla="val 33404"/>
            </a:avLst>
          </a:prstGeom>
          <a:solidFill>
            <a:schemeClr val="bg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2" tIns="45710" rIns="91422" bIns="45710" rtlCol="0" anchor="ctr"/>
          <a:lstStyle/>
          <a:p>
            <a:pPr algn="ctr" defTabSz="9142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/>
            </a:endParaRPr>
          </a:p>
        </p:txBody>
      </p:sp>
      <p:sp>
        <p:nvSpPr>
          <p:cNvPr id="292" name="Title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22708" y="183086"/>
            <a:ext cx="7865806" cy="923330"/>
          </a:xfrm>
        </p:spPr>
        <p:txBody>
          <a:bodyPr/>
          <a:lstStyle/>
          <a:p>
            <a:pPr algn="ctr"/>
            <a:r>
              <a:rPr lang="en-US" sz="3600" dirty="0" smtClean="0"/>
              <a:t>Accelerated Computing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>
                <a:latin typeface="Calibri" pitchFamily="34" charset="0"/>
                <a:cs typeface="Calibri" pitchFamily="34" charset="0"/>
              </a:rPr>
              <a:t>10x </a:t>
            </a:r>
            <a:r>
              <a:rPr lang="en-US" sz="2400" i="1" dirty="0" smtClean="0">
                <a:latin typeface="Calibri" pitchFamily="34" charset="0"/>
                <a:cs typeface="Calibri" pitchFamily="34" charset="0"/>
              </a:rPr>
              <a:t>Performance &amp; 5x </a:t>
            </a:r>
            <a:r>
              <a:rPr lang="en-US" sz="2400" i="1" dirty="0">
                <a:latin typeface="Calibri" pitchFamily="34" charset="0"/>
                <a:cs typeface="Calibri" pitchFamily="34" charset="0"/>
              </a:rPr>
              <a:t>Energy </a:t>
            </a:r>
            <a:r>
              <a:rPr lang="en-US" sz="2400" i="1" dirty="0" smtClean="0">
                <a:latin typeface="Calibri" pitchFamily="34" charset="0"/>
                <a:cs typeface="Calibri" pitchFamily="34" charset="0"/>
              </a:rPr>
              <a:t>Efficiency for HPC</a:t>
            </a:r>
            <a:endParaRPr lang="en-US" sz="2400" i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8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53497" y="181935"/>
            <a:ext cx="7865806" cy="1089529"/>
          </a:xfrm>
        </p:spPr>
        <p:txBody>
          <a:bodyPr/>
          <a:lstStyle/>
          <a:p>
            <a:pPr algn="ctr"/>
            <a:r>
              <a:rPr lang="en-US" sz="3600" dirty="0" smtClean="0"/>
              <a:t>What is Heterogeneous Programming?</a:t>
            </a:r>
            <a:endParaRPr lang="en-US" sz="3600" dirty="0"/>
          </a:p>
        </p:txBody>
      </p:sp>
      <p:sp>
        <p:nvSpPr>
          <p:cNvPr id="4" name="AutoShape 1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9560" y="1650145"/>
            <a:ext cx="1973680" cy="3331597"/>
          </a:xfrm>
          <a:prstGeom prst="roundRect">
            <a:avLst>
              <a:gd name="adj" fmla="val 5701"/>
            </a:avLst>
          </a:prstGeom>
          <a:gradFill flip="none" rotWithShape="1">
            <a:gsLst>
              <a:gs pos="0">
                <a:schemeClr val="bg1">
                  <a:lumMod val="50000"/>
                  <a:lumOff val="50000"/>
                  <a:alpha val="24000"/>
                </a:schemeClr>
              </a:gs>
              <a:gs pos="100000">
                <a:schemeClr val="bg1">
                  <a:lumMod val="75000"/>
                  <a:lumOff val="25000"/>
                  <a:alpha val="14000"/>
                </a:scheme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bg2">
                    <a:alpha val="56000"/>
                  </a:schemeClr>
                </a:gs>
                <a:gs pos="100000">
                  <a:schemeClr val="bg2">
                    <a:alpha val="14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4378566" y="1175107"/>
            <a:ext cx="221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rebuchet MS" pitchFamily="34" charset="0"/>
              </a:rPr>
              <a:t>Application Code</a:t>
            </a:r>
            <a:endParaRPr lang="en-US" sz="2000" b="1" dirty="0">
              <a:latin typeface="Trebuchet MS" pitchFamily="34" charset="0"/>
            </a:endParaRPr>
          </a:p>
        </p:txBody>
      </p:sp>
      <p:grpSp>
        <p:nvGrpSpPr>
          <p:cNvPr id="6" name="Group 1306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79709" y="3706010"/>
            <a:ext cx="1388957" cy="1285730"/>
            <a:chOff x="588497" y="1591580"/>
            <a:chExt cx="2208463" cy="2349804"/>
          </a:xfrm>
          <a:effectLst/>
        </p:grpSpPr>
        <p:pic>
          <p:nvPicPr>
            <p:cNvPr id="7" name="Picture 627" descr="Thinner_block_chip.png"/>
            <p:cNvPicPr>
              <a:picLocks noChangeAspect="1"/>
            </p:cNvPicPr>
            <p:nvPr/>
          </p:nvPicPr>
          <p:blipFill>
            <a:blip r:embed="rId27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97" y="1591580"/>
              <a:ext cx="2208463" cy="23498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oup 1305"/>
            <p:cNvGrpSpPr/>
            <p:nvPr/>
          </p:nvGrpSpPr>
          <p:grpSpPr>
            <a:xfrm>
              <a:off x="707286" y="1693789"/>
              <a:ext cx="1969371" cy="2134126"/>
              <a:chOff x="707286" y="1693789"/>
              <a:chExt cx="1969371" cy="2134126"/>
            </a:xfrm>
            <a:gradFill>
              <a:gsLst>
                <a:gs pos="0">
                  <a:srgbClr val="69E515"/>
                </a:gs>
                <a:gs pos="68000">
                  <a:srgbClr val="3A761C"/>
                </a:gs>
                <a:gs pos="100000">
                  <a:srgbClr val="388A22"/>
                </a:gs>
              </a:gsLst>
              <a:lin ang="5400000" scaled="1"/>
            </a:gradFill>
          </p:grpSpPr>
          <p:grpSp>
            <p:nvGrpSpPr>
              <p:cNvPr id="9" name="Group 1043"/>
              <p:cNvGrpSpPr/>
              <p:nvPr/>
            </p:nvGrpSpPr>
            <p:grpSpPr>
              <a:xfrm>
                <a:off x="707286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71" name="Rounded Rectangle 270"/>
                <p:cNvSpPr/>
                <p:nvPr>
                  <p:custDataLst>
                    <p:tags r:id="rId26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2" name="Rounded Rectangle 271"/>
                <p:cNvSpPr/>
                <p:nvPr>
                  <p:custDataLst>
                    <p:tags r:id="rId26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Rounded Rectangle 272"/>
                <p:cNvSpPr/>
                <p:nvPr>
                  <p:custDataLst>
                    <p:tags r:id="rId27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4" name="Rounded Rectangle 273"/>
                <p:cNvSpPr/>
                <p:nvPr>
                  <p:custDataLst>
                    <p:tags r:id="rId27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Rounded Rectangle 274"/>
                <p:cNvSpPr/>
                <p:nvPr>
                  <p:custDataLst>
                    <p:tags r:id="rId27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6" name="Rounded Rectangle 275"/>
                <p:cNvSpPr/>
                <p:nvPr>
                  <p:custDataLst>
                    <p:tags r:id="rId27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Rounded Rectangle 276"/>
                <p:cNvSpPr/>
                <p:nvPr>
                  <p:custDataLst>
                    <p:tags r:id="rId27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8" name="Rounded Rectangle 277"/>
                <p:cNvSpPr/>
                <p:nvPr>
                  <p:custDataLst>
                    <p:tags r:id="rId27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0" name="Group 1044"/>
              <p:cNvGrpSpPr/>
              <p:nvPr/>
            </p:nvGrpSpPr>
            <p:grpSpPr>
              <a:xfrm>
                <a:off x="707286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63" name="Rounded Rectangle 262"/>
                <p:cNvSpPr/>
                <p:nvPr>
                  <p:custDataLst>
                    <p:tags r:id="rId26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4" name="Rounded Rectangle 263"/>
                <p:cNvSpPr/>
                <p:nvPr>
                  <p:custDataLst>
                    <p:tags r:id="rId26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Rounded Rectangle 264"/>
                <p:cNvSpPr/>
                <p:nvPr>
                  <p:custDataLst>
                    <p:tags r:id="rId26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6" name="Rounded Rectangle 265"/>
                <p:cNvSpPr/>
                <p:nvPr>
                  <p:custDataLst>
                    <p:tags r:id="rId26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Rounded Rectangle 266"/>
                <p:cNvSpPr/>
                <p:nvPr>
                  <p:custDataLst>
                    <p:tags r:id="rId26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8" name="Rounded Rectangle 267"/>
                <p:cNvSpPr/>
                <p:nvPr>
                  <p:custDataLst>
                    <p:tags r:id="rId26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Rounded Rectangle 268"/>
                <p:cNvSpPr/>
                <p:nvPr>
                  <p:custDataLst>
                    <p:tags r:id="rId26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0" name="Rounded Rectangle 269"/>
                <p:cNvSpPr/>
                <p:nvPr>
                  <p:custDataLst>
                    <p:tags r:id="rId26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1" name="Group 1053"/>
              <p:cNvGrpSpPr/>
              <p:nvPr/>
            </p:nvGrpSpPr>
            <p:grpSpPr>
              <a:xfrm>
                <a:off x="707286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55" name="Rounded Rectangle 254"/>
                <p:cNvSpPr/>
                <p:nvPr>
                  <p:custDataLst>
                    <p:tags r:id="rId25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6" name="Rounded Rectangle 255"/>
                <p:cNvSpPr/>
                <p:nvPr>
                  <p:custDataLst>
                    <p:tags r:id="rId25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7" name="Rounded Rectangle 256"/>
                <p:cNvSpPr/>
                <p:nvPr>
                  <p:custDataLst>
                    <p:tags r:id="rId25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8" name="Rounded Rectangle 257"/>
                <p:cNvSpPr/>
                <p:nvPr>
                  <p:custDataLst>
                    <p:tags r:id="rId25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9" name="Rounded Rectangle 258"/>
                <p:cNvSpPr/>
                <p:nvPr>
                  <p:custDataLst>
                    <p:tags r:id="rId25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0" name="Rounded Rectangle 259"/>
                <p:cNvSpPr/>
                <p:nvPr>
                  <p:custDataLst>
                    <p:tags r:id="rId25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1" name="Rounded Rectangle 260"/>
                <p:cNvSpPr/>
                <p:nvPr>
                  <p:custDataLst>
                    <p:tags r:id="rId25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2" name="Rounded Rectangle 261"/>
                <p:cNvSpPr/>
                <p:nvPr>
                  <p:custDataLst>
                    <p:tags r:id="rId25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2" name="Group 1062"/>
              <p:cNvGrpSpPr/>
              <p:nvPr/>
            </p:nvGrpSpPr>
            <p:grpSpPr>
              <a:xfrm>
                <a:off x="707286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47" name="Rounded Rectangle 246"/>
                <p:cNvSpPr/>
                <p:nvPr>
                  <p:custDataLst>
                    <p:tags r:id="rId24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8" name="Rounded Rectangle 247"/>
                <p:cNvSpPr/>
                <p:nvPr>
                  <p:custDataLst>
                    <p:tags r:id="rId24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9" name="Rounded Rectangle 248"/>
                <p:cNvSpPr/>
                <p:nvPr>
                  <p:custDataLst>
                    <p:tags r:id="rId24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0" name="Rounded Rectangle 249"/>
                <p:cNvSpPr/>
                <p:nvPr>
                  <p:custDataLst>
                    <p:tags r:id="rId24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1" name="Rounded Rectangle 250"/>
                <p:cNvSpPr/>
                <p:nvPr>
                  <p:custDataLst>
                    <p:tags r:id="rId24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2" name="Rounded Rectangle 251"/>
                <p:cNvSpPr/>
                <p:nvPr>
                  <p:custDataLst>
                    <p:tags r:id="rId24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3" name="Rounded Rectangle 252"/>
                <p:cNvSpPr/>
                <p:nvPr>
                  <p:custDataLst>
                    <p:tags r:id="rId25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4" name="Rounded Rectangle 253"/>
                <p:cNvSpPr/>
                <p:nvPr>
                  <p:custDataLst>
                    <p:tags r:id="rId25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3" name="Group 1071"/>
              <p:cNvGrpSpPr/>
              <p:nvPr/>
            </p:nvGrpSpPr>
            <p:grpSpPr>
              <a:xfrm>
                <a:off x="707286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39" name="Rounded Rectangle 238"/>
                <p:cNvSpPr/>
                <p:nvPr>
                  <p:custDataLst>
                    <p:tags r:id="rId23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0" name="Rounded Rectangle 239"/>
                <p:cNvSpPr/>
                <p:nvPr>
                  <p:custDataLst>
                    <p:tags r:id="rId23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1" name="Rounded Rectangle 240"/>
                <p:cNvSpPr/>
                <p:nvPr>
                  <p:custDataLst>
                    <p:tags r:id="rId23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2" name="Rounded Rectangle 241"/>
                <p:cNvSpPr/>
                <p:nvPr>
                  <p:custDataLst>
                    <p:tags r:id="rId23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3" name="Rounded Rectangle 242"/>
                <p:cNvSpPr/>
                <p:nvPr>
                  <p:custDataLst>
                    <p:tags r:id="rId24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4" name="Rounded Rectangle 243"/>
                <p:cNvSpPr/>
                <p:nvPr>
                  <p:custDataLst>
                    <p:tags r:id="rId24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5" name="Rounded Rectangle 244"/>
                <p:cNvSpPr/>
                <p:nvPr>
                  <p:custDataLst>
                    <p:tags r:id="rId24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6" name="Rounded Rectangle 245"/>
                <p:cNvSpPr/>
                <p:nvPr>
                  <p:custDataLst>
                    <p:tags r:id="rId24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4" name="Group 1080"/>
              <p:cNvGrpSpPr/>
              <p:nvPr/>
            </p:nvGrpSpPr>
            <p:grpSpPr>
              <a:xfrm>
                <a:off x="707286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31" name="Rounded Rectangle 230"/>
                <p:cNvSpPr/>
                <p:nvPr>
                  <p:custDataLst>
                    <p:tags r:id="rId22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2" name="Rounded Rectangle 231"/>
                <p:cNvSpPr/>
                <p:nvPr>
                  <p:custDataLst>
                    <p:tags r:id="rId22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3" name="Rounded Rectangle 232"/>
                <p:cNvSpPr/>
                <p:nvPr>
                  <p:custDataLst>
                    <p:tags r:id="rId23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4" name="Rounded Rectangle 233"/>
                <p:cNvSpPr/>
                <p:nvPr>
                  <p:custDataLst>
                    <p:tags r:id="rId23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5" name="Rounded Rectangle 234"/>
                <p:cNvSpPr/>
                <p:nvPr>
                  <p:custDataLst>
                    <p:tags r:id="rId23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6" name="Rounded Rectangle 235"/>
                <p:cNvSpPr/>
                <p:nvPr>
                  <p:custDataLst>
                    <p:tags r:id="rId23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7" name="Rounded Rectangle 236"/>
                <p:cNvSpPr/>
                <p:nvPr>
                  <p:custDataLst>
                    <p:tags r:id="rId23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8" name="Rounded Rectangle 237"/>
                <p:cNvSpPr/>
                <p:nvPr>
                  <p:custDataLst>
                    <p:tags r:id="rId23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5" name="Group 1089"/>
              <p:cNvGrpSpPr/>
              <p:nvPr/>
            </p:nvGrpSpPr>
            <p:grpSpPr>
              <a:xfrm>
                <a:off x="707286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23" name="Rounded Rectangle 222"/>
                <p:cNvSpPr/>
                <p:nvPr>
                  <p:custDataLst>
                    <p:tags r:id="rId22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4" name="Rounded Rectangle 223"/>
                <p:cNvSpPr/>
                <p:nvPr>
                  <p:custDataLst>
                    <p:tags r:id="rId22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5" name="Rounded Rectangle 224"/>
                <p:cNvSpPr/>
                <p:nvPr>
                  <p:custDataLst>
                    <p:tags r:id="rId22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6" name="Rounded Rectangle 225"/>
                <p:cNvSpPr/>
                <p:nvPr>
                  <p:custDataLst>
                    <p:tags r:id="rId22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7" name="Rounded Rectangle 226"/>
                <p:cNvSpPr/>
                <p:nvPr>
                  <p:custDataLst>
                    <p:tags r:id="rId22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8" name="Rounded Rectangle 227"/>
                <p:cNvSpPr/>
                <p:nvPr>
                  <p:custDataLst>
                    <p:tags r:id="rId22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9" name="Rounded Rectangle 228"/>
                <p:cNvSpPr/>
                <p:nvPr>
                  <p:custDataLst>
                    <p:tags r:id="rId22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0" name="Rounded Rectangle 229"/>
                <p:cNvSpPr/>
                <p:nvPr>
                  <p:custDataLst>
                    <p:tags r:id="rId22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6" name="Group 1098"/>
              <p:cNvGrpSpPr/>
              <p:nvPr/>
            </p:nvGrpSpPr>
            <p:grpSpPr>
              <a:xfrm>
                <a:off x="707286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15" name="Rounded Rectangle 214"/>
                <p:cNvSpPr/>
                <p:nvPr>
                  <p:custDataLst>
                    <p:tags r:id="rId21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6" name="Rounded Rectangle 215"/>
                <p:cNvSpPr/>
                <p:nvPr>
                  <p:custDataLst>
                    <p:tags r:id="rId21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7" name="Rounded Rectangle 216"/>
                <p:cNvSpPr/>
                <p:nvPr>
                  <p:custDataLst>
                    <p:tags r:id="rId21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8" name="Rounded Rectangle 217"/>
                <p:cNvSpPr/>
                <p:nvPr>
                  <p:custDataLst>
                    <p:tags r:id="rId21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9" name="Rounded Rectangle 218"/>
                <p:cNvSpPr/>
                <p:nvPr>
                  <p:custDataLst>
                    <p:tags r:id="rId21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0" name="Rounded Rectangle 219"/>
                <p:cNvSpPr/>
                <p:nvPr>
                  <p:custDataLst>
                    <p:tags r:id="rId21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1" name="Rounded Rectangle 220"/>
                <p:cNvSpPr/>
                <p:nvPr>
                  <p:custDataLst>
                    <p:tags r:id="rId21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2" name="Rounded Rectangle 221"/>
                <p:cNvSpPr/>
                <p:nvPr>
                  <p:custDataLst>
                    <p:tags r:id="rId21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7" name="Group 1107"/>
              <p:cNvGrpSpPr/>
              <p:nvPr/>
            </p:nvGrpSpPr>
            <p:grpSpPr>
              <a:xfrm>
                <a:off x="707286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07" name="Rounded Rectangle 206"/>
                <p:cNvSpPr/>
                <p:nvPr>
                  <p:custDataLst>
                    <p:tags r:id="rId20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8" name="Rounded Rectangle 207"/>
                <p:cNvSpPr/>
                <p:nvPr>
                  <p:custDataLst>
                    <p:tags r:id="rId20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9" name="Rounded Rectangle 208"/>
                <p:cNvSpPr/>
                <p:nvPr>
                  <p:custDataLst>
                    <p:tags r:id="rId20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0" name="Rounded Rectangle 209"/>
                <p:cNvSpPr/>
                <p:nvPr>
                  <p:custDataLst>
                    <p:tags r:id="rId20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1" name="Rounded Rectangle 210"/>
                <p:cNvSpPr/>
                <p:nvPr>
                  <p:custDataLst>
                    <p:tags r:id="rId20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2" name="Rounded Rectangle 211"/>
                <p:cNvSpPr/>
                <p:nvPr>
                  <p:custDataLst>
                    <p:tags r:id="rId20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3" name="Rounded Rectangle 212"/>
                <p:cNvSpPr/>
                <p:nvPr>
                  <p:custDataLst>
                    <p:tags r:id="rId21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4" name="Rounded Rectangle 213"/>
                <p:cNvSpPr/>
                <p:nvPr>
                  <p:custDataLst>
                    <p:tags r:id="rId21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8" name="Group 1116"/>
              <p:cNvGrpSpPr/>
              <p:nvPr/>
            </p:nvGrpSpPr>
            <p:grpSpPr>
              <a:xfrm>
                <a:off x="707286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99" name="Rounded Rectangle 198"/>
                <p:cNvSpPr/>
                <p:nvPr>
                  <p:custDataLst>
                    <p:tags r:id="rId19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0" name="Rounded Rectangle 199"/>
                <p:cNvSpPr/>
                <p:nvPr>
                  <p:custDataLst>
                    <p:tags r:id="rId19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1" name="Rounded Rectangle 200"/>
                <p:cNvSpPr/>
                <p:nvPr>
                  <p:custDataLst>
                    <p:tags r:id="rId19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2" name="Rounded Rectangle 201"/>
                <p:cNvSpPr/>
                <p:nvPr>
                  <p:custDataLst>
                    <p:tags r:id="rId19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3" name="Rounded Rectangle 202"/>
                <p:cNvSpPr/>
                <p:nvPr>
                  <p:custDataLst>
                    <p:tags r:id="rId20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4" name="Rounded Rectangle 203"/>
                <p:cNvSpPr/>
                <p:nvPr>
                  <p:custDataLst>
                    <p:tags r:id="rId20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5" name="Rounded Rectangle 204"/>
                <p:cNvSpPr/>
                <p:nvPr>
                  <p:custDataLst>
                    <p:tags r:id="rId20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6" name="Rounded Rectangle 205"/>
                <p:cNvSpPr/>
                <p:nvPr>
                  <p:custDataLst>
                    <p:tags r:id="rId20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9" name="Group 1125"/>
              <p:cNvGrpSpPr/>
              <p:nvPr/>
            </p:nvGrpSpPr>
            <p:grpSpPr>
              <a:xfrm>
                <a:off x="707286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91" name="Rounded Rectangle 190"/>
                <p:cNvSpPr/>
                <p:nvPr>
                  <p:custDataLst>
                    <p:tags r:id="rId18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2" name="Rounded Rectangle 191"/>
                <p:cNvSpPr/>
                <p:nvPr>
                  <p:custDataLst>
                    <p:tags r:id="rId18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3" name="Rounded Rectangle 192"/>
                <p:cNvSpPr/>
                <p:nvPr>
                  <p:custDataLst>
                    <p:tags r:id="rId19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4" name="Rounded Rectangle 193"/>
                <p:cNvSpPr/>
                <p:nvPr>
                  <p:custDataLst>
                    <p:tags r:id="rId19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5" name="Rounded Rectangle 194"/>
                <p:cNvSpPr/>
                <p:nvPr>
                  <p:custDataLst>
                    <p:tags r:id="rId19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6" name="Rounded Rectangle 195"/>
                <p:cNvSpPr/>
                <p:nvPr>
                  <p:custDataLst>
                    <p:tags r:id="rId19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7" name="Rounded Rectangle 196"/>
                <p:cNvSpPr/>
                <p:nvPr>
                  <p:custDataLst>
                    <p:tags r:id="rId19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8" name="Rounded Rectangle 197"/>
                <p:cNvSpPr/>
                <p:nvPr>
                  <p:custDataLst>
                    <p:tags r:id="rId19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0" name="Group 1134"/>
              <p:cNvGrpSpPr/>
              <p:nvPr/>
            </p:nvGrpSpPr>
            <p:grpSpPr>
              <a:xfrm>
                <a:off x="707286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83" name="Rounded Rectangle 182"/>
                <p:cNvSpPr/>
                <p:nvPr>
                  <p:custDataLst>
                    <p:tags r:id="rId18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4" name="Rounded Rectangle 183"/>
                <p:cNvSpPr/>
                <p:nvPr>
                  <p:custDataLst>
                    <p:tags r:id="rId18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5" name="Rounded Rectangle 184"/>
                <p:cNvSpPr/>
                <p:nvPr>
                  <p:custDataLst>
                    <p:tags r:id="rId18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6" name="Rounded Rectangle 185"/>
                <p:cNvSpPr/>
                <p:nvPr>
                  <p:custDataLst>
                    <p:tags r:id="rId18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7" name="Rounded Rectangle 186"/>
                <p:cNvSpPr/>
                <p:nvPr>
                  <p:custDataLst>
                    <p:tags r:id="rId18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8" name="Rounded Rectangle 187"/>
                <p:cNvSpPr/>
                <p:nvPr>
                  <p:custDataLst>
                    <p:tags r:id="rId18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9" name="Rounded Rectangle 188"/>
                <p:cNvSpPr/>
                <p:nvPr>
                  <p:custDataLst>
                    <p:tags r:id="rId18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0" name="Rounded Rectangle 189"/>
                <p:cNvSpPr/>
                <p:nvPr>
                  <p:custDataLst>
                    <p:tags r:id="rId18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1" name="Group 1143"/>
              <p:cNvGrpSpPr/>
              <p:nvPr/>
            </p:nvGrpSpPr>
            <p:grpSpPr>
              <a:xfrm>
                <a:off x="707286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75" name="Rounded Rectangle 174"/>
                <p:cNvSpPr/>
                <p:nvPr>
                  <p:custDataLst>
                    <p:tags r:id="rId17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6" name="Rounded Rectangle 175"/>
                <p:cNvSpPr/>
                <p:nvPr>
                  <p:custDataLst>
                    <p:tags r:id="rId17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7" name="Rounded Rectangle 176"/>
                <p:cNvSpPr/>
                <p:nvPr>
                  <p:custDataLst>
                    <p:tags r:id="rId17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8" name="Rounded Rectangle 177"/>
                <p:cNvSpPr/>
                <p:nvPr>
                  <p:custDataLst>
                    <p:tags r:id="rId17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9" name="Rounded Rectangle 178"/>
                <p:cNvSpPr/>
                <p:nvPr>
                  <p:custDataLst>
                    <p:tags r:id="rId17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0" name="Rounded Rectangle 179"/>
                <p:cNvSpPr/>
                <p:nvPr>
                  <p:custDataLst>
                    <p:tags r:id="rId17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1" name="Rounded Rectangle 180"/>
                <p:cNvSpPr/>
                <p:nvPr>
                  <p:custDataLst>
                    <p:tags r:id="rId17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2" name="Rounded Rectangle 181"/>
                <p:cNvSpPr/>
                <p:nvPr>
                  <p:custDataLst>
                    <p:tags r:id="rId17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2" name="Group 1152"/>
              <p:cNvGrpSpPr/>
              <p:nvPr/>
            </p:nvGrpSpPr>
            <p:grpSpPr>
              <a:xfrm>
                <a:off x="707286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67" name="Rounded Rectangle 166"/>
                <p:cNvSpPr/>
                <p:nvPr>
                  <p:custDataLst>
                    <p:tags r:id="rId16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8" name="Rounded Rectangle 167"/>
                <p:cNvSpPr/>
                <p:nvPr>
                  <p:custDataLst>
                    <p:tags r:id="rId16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9" name="Rounded Rectangle 168"/>
                <p:cNvSpPr/>
                <p:nvPr>
                  <p:custDataLst>
                    <p:tags r:id="rId16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0" name="Rounded Rectangle 169"/>
                <p:cNvSpPr/>
                <p:nvPr>
                  <p:custDataLst>
                    <p:tags r:id="rId16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1" name="Rounded Rectangle 170"/>
                <p:cNvSpPr/>
                <p:nvPr>
                  <p:custDataLst>
                    <p:tags r:id="rId16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2" name="Rounded Rectangle 171"/>
                <p:cNvSpPr/>
                <p:nvPr>
                  <p:custDataLst>
                    <p:tags r:id="rId16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3" name="Rounded Rectangle 172"/>
                <p:cNvSpPr/>
                <p:nvPr>
                  <p:custDataLst>
                    <p:tags r:id="rId17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4" name="Rounded Rectangle 173"/>
                <p:cNvSpPr/>
                <p:nvPr>
                  <p:custDataLst>
                    <p:tags r:id="rId17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3" name="Group 1161"/>
              <p:cNvGrpSpPr/>
              <p:nvPr/>
            </p:nvGrpSpPr>
            <p:grpSpPr>
              <a:xfrm>
                <a:off x="707286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59" name="Rounded Rectangle 158"/>
                <p:cNvSpPr/>
                <p:nvPr>
                  <p:custDataLst>
                    <p:tags r:id="rId15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0" name="Rounded Rectangle 159"/>
                <p:cNvSpPr/>
                <p:nvPr>
                  <p:custDataLst>
                    <p:tags r:id="rId15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1" name="Rounded Rectangle 160"/>
                <p:cNvSpPr/>
                <p:nvPr>
                  <p:custDataLst>
                    <p:tags r:id="rId15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2" name="Rounded Rectangle 161"/>
                <p:cNvSpPr/>
                <p:nvPr>
                  <p:custDataLst>
                    <p:tags r:id="rId15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3" name="Rounded Rectangle 162"/>
                <p:cNvSpPr/>
                <p:nvPr>
                  <p:custDataLst>
                    <p:tags r:id="rId16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4" name="Rounded Rectangle 163"/>
                <p:cNvSpPr/>
                <p:nvPr>
                  <p:custDataLst>
                    <p:tags r:id="rId16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5" name="Rounded Rectangle 164"/>
                <p:cNvSpPr/>
                <p:nvPr>
                  <p:custDataLst>
                    <p:tags r:id="rId16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6" name="Rounded Rectangle 165"/>
                <p:cNvSpPr/>
                <p:nvPr>
                  <p:custDataLst>
                    <p:tags r:id="rId16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4" name="Group 1170"/>
              <p:cNvGrpSpPr/>
              <p:nvPr/>
            </p:nvGrpSpPr>
            <p:grpSpPr>
              <a:xfrm>
                <a:off x="1736968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51" name="Rounded Rectangle 150"/>
                <p:cNvSpPr/>
                <p:nvPr>
                  <p:custDataLst>
                    <p:tags r:id="rId14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2" name="Rounded Rectangle 151"/>
                <p:cNvSpPr/>
                <p:nvPr>
                  <p:custDataLst>
                    <p:tags r:id="rId14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3" name="Rounded Rectangle 152"/>
                <p:cNvSpPr/>
                <p:nvPr>
                  <p:custDataLst>
                    <p:tags r:id="rId15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4" name="Rounded Rectangle 153"/>
                <p:cNvSpPr/>
                <p:nvPr>
                  <p:custDataLst>
                    <p:tags r:id="rId15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5" name="Rounded Rectangle 154"/>
                <p:cNvSpPr/>
                <p:nvPr>
                  <p:custDataLst>
                    <p:tags r:id="rId15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6" name="Rounded Rectangle 155"/>
                <p:cNvSpPr/>
                <p:nvPr>
                  <p:custDataLst>
                    <p:tags r:id="rId15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7" name="Rounded Rectangle 156"/>
                <p:cNvSpPr/>
                <p:nvPr>
                  <p:custDataLst>
                    <p:tags r:id="rId15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8" name="Rounded Rectangle 157"/>
                <p:cNvSpPr/>
                <p:nvPr>
                  <p:custDataLst>
                    <p:tags r:id="rId15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5" name="Group 1179"/>
              <p:cNvGrpSpPr/>
              <p:nvPr/>
            </p:nvGrpSpPr>
            <p:grpSpPr>
              <a:xfrm>
                <a:off x="1736968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43" name="Rounded Rectangle 142"/>
                <p:cNvSpPr/>
                <p:nvPr>
                  <p:custDataLst>
                    <p:tags r:id="rId14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4" name="Rounded Rectangle 143"/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5" name="Rounded Rectangle 144"/>
                <p:cNvSpPr/>
                <p:nvPr>
                  <p:custDataLst>
                    <p:tags r:id="rId14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6" name="Rounded Rectangle 145"/>
                <p:cNvSpPr/>
                <p:nvPr>
                  <p:custDataLst>
                    <p:tags r:id="rId14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7" name="Rounded Rectangle 146"/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8" name="Rounded Rectangle 147"/>
                <p:cNvSpPr/>
                <p:nvPr>
                  <p:custDataLst>
                    <p:tags r:id="rId14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9" name="Rounded Rectangle 148"/>
                <p:cNvSpPr/>
                <p:nvPr>
                  <p:custDataLst>
                    <p:tags r:id="rId14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0" name="Rounded Rectangle 149"/>
                <p:cNvSpPr/>
                <p:nvPr>
                  <p:custDataLst>
                    <p:tags r:id="rId14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6" name="Group 1188"/>
              <p:cNvGrpSpPr/>
              <p:nvPr/>
            </p:nvGrpSpPr>
            <p:grpSpPr>
              <a:xfrm>
                <a:off x="1736968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35" name="Rounded Rectangle 134"/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6" name="Rounded Rectangle 135"/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7" name="Rounded Rectangle 136"/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8" name="Rounded Rectangle 137"/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9" name="Rounded Rectangle 138"/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0" name="Rounded Rectangle 139"/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1" name="Rounded Rectangle 140"/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2" name="Rounded Rectangle 141"/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7" name="Group 1197"/>
              <p:cNvGrpSpPr/>
              <p:nvPr/>
            </p:nvGrpSpPr>
            <p:grpSpPr>
              <a:xfrm>
                <a:off x="1736968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27" name="Rounded Rectangle 126"/>
                <p:cNvSpPr/>
                <p:nvPr>
                  <p:custDataLst>
                    <p:tags r:id="rId12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8" name="Rounded Rectangle 127"/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9" name="Rounded Rectangle 128"/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0" name="Rounded Rectangle 129"/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1" name="Rounded Rectangle 130"/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2" name="Rounded Rectangle 131"/>
                <p:cNvSpPr/>
                <p:nvPr>
                  <p:custDataLst>
                    <p:tags r:id="rId12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3" name="Rounded Rectangle 132"/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4" name="Rounded Rectangle 133"/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8" name="Group 1206"/>
              <p:cNvGrpSpPr/>
              <p:nvPr/>
            </p:nvGrpSpPr>
            <p:grpSpPr>
              <a:xfrm>
                <a:off x="1736968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19" name="Rounded Rectangle 118"/>
                <p:cNvSpPr/>
                <p:nvPr>
                  <p:custDataLst>
                    <p:tags r:id="rId11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0" name="Rounded Rectangle 119"/>
                <p:cNvSpPr/>
                <p:nvPr>
                  <p:custDataLst>
                    <p:tags r:id="rId11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1" name="Rounded Rectangle 120"/>
                <p:cNvSpPr/>
                <p:nvPr>
                  <p:custDataLst>
                    <p:tags r:id="rId11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2" name="Rounded Rectangle 121"/>
                <p:cNvSpPr/>
                <p:nvPr>
                  <p:custDataLst>
                    <p:tags r:id="rId11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3" name="Rounded Rectangle 122"/>
                <p:cNvSpPr/>
                <p:nvPr>
                  <p:custDataLst>
                    <p:tags r:id="rId12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4" name="Rounded Rectangle 123"/>
                <p:cNvSpPr/>
                <p:nvPr>
                  <p:custDataLst>
                    <p:tags r:id="rId12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5" name="Rounded Rectangle 124"/>
                <p:cNvSpPr/>
                <p:nvPr>
                  <p:custDataLst>
                    <p:tags r:id="rId12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6" name="Rounded Rectangle 125"/>
                <p:cNvSpPr/>
                <p:nvPr>
                  <p:custDataLst>
                    <p:tags r:id="rId12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9" name="Group 1215"/>
              <p:cNvGrpSpPr/>
              <p:nvPr/>
            </p:nvGrpSpPr>
            <p:grpSpPr>
              <a:xfrm>
                <a:off x="1736968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11" name="Rounded Rectangle 110"/>
                <p:cNvSpPr/>
                <p:nvPr>
                  <p:custDataLst>
                    <p:tags r:id="rId10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2" name="Rounded Rectangle 111"/>
                <p:cNvSpPr/>
                <p:nvPr>
                  <p:custDataLst>
                    <p:tags r:id="rId10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3" name="Rounded Rectangle 112"/>
                <p:cNvSpPr/>
                <p:nvPr>
                  <p:custDataLst>
                    <p:tags r:id="rId11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4" name="Rounded Rectangle 113"/>
                <p:cNvSpPr/>
                <p:nvPr>
                  <p:custDataLst>
                    <p:tags r:id="rId11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5" name="Rounded Rectangle 114"/>
                <p:cNvSpPr/>
                <p:nvPr>
                  <p:custDataLst>
                    <p:tags r:id="rId11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6" name="Rounded Rectangle 115"/>
                <p:cNvSpPr/>
                <p:nvPr>
                  <p:custDataLst>
                    <p:tags r:id="rId11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7" name="Rounded Rectangle 116"/>
                <p:cNvSpPr/>
                <p:nvPr>
                  <p:custDataLst>
                    <p:tags r:id="rId11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8" name="Rounded Rectangle 117"/>
                <p:cNvSpPr/>
                <p:nvPr>
                  <p:custDataLst>
                    <p:tags r:id="rId11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0" name="Group 1224"/>
              <p:cNvGrpSpPr/>
              <p:nvPr/>
            </p:nvGrpSpPr>
            <p:grpSpPr>
              <a:xfrm>
                <a:off x="1736968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03" name="Rounded Rectangle 102"/>
                <p:cNvSpPr/>
                <p:nvPr>
                  <p:custDataLst>
                    <p:tags r:id="rId10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4" name="Rounded Rectangle 103"/>
                <p:cNvSpPr/>
                <p:nvPr>
                  <p:custDataLst>
                    <p:tags r:id="rId10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5" name="Rounded Rectangle 104"/>
                <p:cNvSpPr/>
                <p:nvPr>
                  <p:custDataLst>
                    <p:tags r:id="rId10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6" name="Rounded Rectangle 105"/>
                <p:cNvSpPr/>
                <p:nvPr>
                  <p:custDataLst>
                    <p:tags r:id="rId10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7" name="Rounded Rectangle 106"/>
                <p:cNvSpPr/>
                <p:nvPr>
                  <p:custDataLst>
                    <p:tags r:id="rId10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8" name="Rounded Rectangle 107"/>
                <p:cNvSpPr/>
                <p:nvPr>
                  <p:custDataLst>
                    <p:tags r:id="rId10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9" name="Rounded Rectangle 108"/>
                <p:cNvSpPr/>
                <p:nvPr>
                  <p:custDataLst>
                    <p:tags r:id="rId10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0" name="Rounded Rectangle 109"/>
                <p:cNvSpPr/>
                <p:nvPr>
                  <p:custDataLst>
                    <p:tags r:id="rId10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1" name="Group 1233"/>
              <p:cNvGrpSpPr/>
              <p:nvPr/>
            </p:nvGrpSpPr>
            <p:grpSpPr>
              <a:xfrm>
                <a:off x="1736968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95" name="Rounded Rectangle 94"/>
                <p:cNvSpPr/>
                <p:nvPr>
                  <p:custDataLst>
                    <p:tags r:id="rId9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6" name="Rounded Rectangle 95"/>
                <p:cNvSpPr/>
                <p:nvPr>
                  <p:custDataLst>
                    <p:tags r:id="rId9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7" name="Rounded Rectangle 96"/>
                <p:cNvSpPr/>
                <p:nvPr>
                  <p:custDataLst>
                    <p:tags r:id="rId9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8" name="Rounded Rectangle 97"/>
                <p:cNvSpPr/>
                <p:nvPr>
                  <p:custDataLst>
                    <p:tags r:id="rId9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9" name="Rounded Rectangle 98"/>
                <p:cNvSpPr/>
                <p:nvPr>
                  <p:custDataLst>
                    <p:tags r:id="rId9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0" name="Rounded Rectangle 99"/>
                <p:cNvSpPr/>
                <p:nvPr>
                  <p:custDataLst>
                    <p:tags r:id="rId9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1" name="Rounded Rectangle 100"/>
                <p:cNvSpPr/>
                <p:nvPr>
                  <p:custDataLst>
                    <p:tags r:id="rId9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2" name="Rounded Rectangle 101"/>
                <p:cNvSpPr/>
                <p:nvPr>
                  <p:custDataLst>
                    <p:tags r:id="rId9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2" name="Group 1242"/>
              <p:cNvGrpSpPr/>
              <p:nvPr/>
            </p:nvGrpSpPr>
            <p:grpSpPr>
              <a:xfrm>
                <a:off x="1736968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87" name="Rounded Rectangle 86"/>
                <p:cNvSpPr/>
                <p:nvPr>
                  <p:custDataLst>
                    <p:tags r:id="rId8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8" name="Rounded Rectangle 87"/>
                <p:cNvSpPr/>
                <p:nvPr>
                  <p:custDataLst>
                    <p:tags r:id="rId8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9" name="Rounded Rectangle 88"/>
                <p:cNvSpPr/>
                <p:nvPr>
                  <p:custDataLst>
                    <p:tags r:id="rId8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0" name="Rounded Rectangle 89"/>
                <p:cNvSpPr/>
                <p:nvPr>
                  <p:custDataLst>
                    <p:tags r:id="rId8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1" name="Rounded Rectangle 90"/>
                <p:cNvSpPr/>
                <p:nvPr>
                  <p:custDataLst>
                    <p:tags r:id="rId8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2" name="Rounded Rectangle 91"/>
                <p:cNvSpPr/>
                <p:nvPr>
                  <p:custDataLst>
                    <p:tags r:id="rId8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3" name="Rounded Rectangle 92"/>
                <p:cNvSpPr/>
                <p:nvPr>
                  <p:custDataLst>
                    <p:tags r:id="rId9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4" name="Rounded Rectangle 93"/>
                <p:cNvSpPr/>
                <p:nvPr>
                  <p:custDataLst>
                    <p:tags r:id="rId9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3" name="Group 1251"/>
              <p:cNvGrpSpPr/>
              <p:nvPr/>
            </p:nvGrpSpPr>
            <p:grpSpPr>
              <a:xfrm>
                <a:off x="1736968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79" name="Rounded Rectangle 78"/>
                <p:cNvSpPr/>
                <p:nvPr>
                  <p:custDataLst>
                    <p:tags r:id="rId7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0" name="Rounded Rectangle 79"/>
                <p:cNvSpPr/>
                <p:nvPr>
                  <p:custDataLst>
                    <p:tags r:id="rId7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1" name="Rounded Rectangle 80"/>
                <p:cNvSpPr/>
                <p:nvPr>
                  <p:custDataLst>
                    <p:tags r:id="rId7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2" name="Rounded Rectangle 81"/>
                <p:cNvSpPr/>
                <p:nvPr>
                  <p:custDataLst>
                    <p:tags r:id="rId7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3" name="Rounded Rectangle 82"/>
                <p:cNvSpPr/>
                <p:nvPr>
                  <p:custDataLst>
                    <p:tags r:id="rId8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4" name="Rounded Rectangle 83"/>
                <p:cNvSpPr/>
                <p:nvPr>
                  <p:custDataLst>
                    <p:tags r:id="rId8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5" name="Rounded Rectangle 84"/>
                <p:cNvSpPr/>
                <p:nvPr>
                  <p:custDataLst>
                    <p:tags r:id="rId8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6" name="Rounded Rectangle 85"/>
                <p:cNvSpPr/>
                <p:nvPr>
                  <p:custDataLst>
                    <p:tags r:id="rId8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4" name="Group 1260"/>
              <p:cNvGrpSpPr/>
              <p:nvPr/>
            </p:nvGrpSpPr>
            <p:grpSpPr>
              <a:xfrm>
                <a:off x="1736968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71" name="Rounded Rectangle 70"/>
                <p:cNvSpPr/>
                <p:nvPr>
                  <p:custDataLst>
                    <p:tags r:id="rId6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2" name="Rounded Rectangle 71"/>
                <p:cNvSpPr/>
                <p:nvPr>
                  <p:custDataLst>
                    <p:tags r:id="rId6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3" name="Rounded Rectangle 72"/>
                <p:cNvSpPr/>
                <p:nvPr>
                  <p:custDataLst>
                    <p:tags r:id="rId7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4" name="Rounded Rectangle 73"/>
                <p:cNvSpPr/>
                <p:nvPr>
                  <p:custDataLst>
                    <p:tags r:id="rId7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5" name="Rounded Rectangle 74"/>
                <p:cNvSpPr/>
                <p:nvPr>
                  <p:custDataLst>
                    <p:tags r:id="rId7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6" name="Rounded Rectangle 75"/>
                <p:cNvSpPr/>
                <p:nvPr>
                  <p:custDataLst>
                    <p:tags r:id="rId7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7" name="Rounded Rectangle 76"/>
                <p:cNvSpPr/>
                <p:nvPr>
                  <p:custDataLst>
                    <p:tags r:id="rId7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8" name="Rounded Rectangle 77"/>
                <p:cNvSpPr/>
                <p:nvPr>
                  <p:custDataLst>
                    <p:tags r:id="rId7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5" name="Group 1269"/>
              <p:cNvGrpSpPr/>
              <p:nvPr/>
            </p:nvGrpSpPr>
            <p:grpSpPr>
              <a:xfrm>
                <a:off x="1736968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63" name="Rounded Rectangle 62"/>
                <p:cNvSpPr/>
                <p:nvPr>
                  <p:custDataLst>
                    <p:tags r:id="rId6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4" name="Rounded Rectangle 63"/>
                <p:cNvSpPr/>
                <p:nvPr>
                  <p:custDataLst>
                    <p:tags r:id="rId6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5" name="Rounded Rectangle 64"/>
                <p:cNvSpPr/>
                <p:nvPr>
                  <p:custDataLst>
                    <p:tags r:id="rId6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6" name="Rounded Rectangle 65"/>
                <p:cNvSpPr/>
                <p:nvPr>
                  <p:custDataLst>
                    <p:tags r:id="rId6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7" name="Rounded Rectangle 66"/>
                <p:cNvSpPr/>
                <p:nvPr>
                  <p:custDataLst>
                    <p:tags r:id="rId6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8" name="Rounded Rectangle 67"/>
                <p:cNvSpPr/>
                <p:nvPr>
                  <p:custDataLst>
                    <p:tags r:id="rId6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9" name="Rounded Rectangle 68"/>
                <p:cNvSpPr/>
                <p:nvPr>
                  <p:custDataLst>
                    <p:tags r:id="rId6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0" name="Rounded Rectangle 69"/>
                <p:cNvSpPr/>
                <p:nvPr>
                  <p:custDataLst>
                    <p:tags r:id="rId6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6" name="Group 1278"/>
              <p:cNvGrpSpPr/>
              <p:nvPr/>
            </p:nvGrpSpPr>
            <p:grpSpPr>
              <a:xfrm>
                <a:off x="1736968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55" name="Rounded Rectangle 54"/>
                <p:cNvSpPr/>
                <p:nvPr>
                  <p:custDataLst>
                    <p:tags r:id="rId5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6" name="Rounded Rectangle 55"/>
                <p:cNvSpPr/>
                <p:nvPr>
                  <p:custDataLst>
                    <p:tags r:id="rId5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7" name="Rounded Rectangle 56"/>
                <p:cNvSpPr/>
                <p:nvPr>
                  <p:custDataLst>
                    <p:tags r:id="rId5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8" name="Rounded Rectangle 57"/>
                <p:cNvSpPr/>
                <p:nvPr>
                  <p:custDataLst>
                    <p:tags r:id="rId5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9" name="Rounded Rectangle 58"/>
                <p:cNvSpPr/>
                <p:nvPr>
                  <p:custDataLst>
                    <p:tags r:id="rId5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0" name="Rounded Rectangle 59"/>
                <p:cNvSpPr/>
                <p:nvPr>
                  <p:custDataLst>
                    <p:tags r:id="rId5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1" name="Rounded Rectangle 60"/>
                <p:cNvSpPr/>
                <p:nvPr>
                  <p:custDataLst>
                    <p:tags r:id="rId5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2" name="Rounded Rectangle 61"/>
                <p:cNvSpPr/>
                <p:nvPr>
                  <p:custDataLst>
                    <p:tags r:id="rId5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7" name="Group 1287"/>
              <p:cNvGrpSpPr/>
              <p:nvPr/>
            </p:nvGrpSpPr>
            <p:grpSpPr>
              <a:xfrm>
                <a:off x="1736968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47" name="Rounded Rectangle 46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8" name="Rounded Rectangle 47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9" name="Rounded Rectangle 48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0" name="Rounded Rectangle 49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1" name="Rounded Rectangle 50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2" name="Rounded Rectangle 51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3" name="Rounded Rectangle 52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4" name="Rounded Rectangle 53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8" name="Group 1296"/>
              <p:cNvGrpSpPr/>
              <p:nvPr/>
            </p:nvGrpSpPr>
            <p:grpSpPr>
              <a:xfrm>
                <a:off x="1736968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39" name="Rounded Rectangle 38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0" name="Rounded Rectangle 39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1" name="Rounded Rectangle 40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2" name="Rounded Rectangle 41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3" name="Rounded Rectangle 42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" name="Rounded Rectangle 43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" name="Rounded Rectangle 44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" name="Rounded Rectangle 45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 smtClean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279" name="Group 278"/>
          <p:cNvGrpSpPr/>
          <p:nvPr>
            <p:custDataLst>
              <p:tags r:id="rId5"/>
            </p:custDataLst>
          </p:nvPr>
        </p:nvGrpSpPr>
        <p:grpSpPr>
          <a:xfrm>
            <a:off x="9191486" y="3704543"/>
            <a:ext cx="1103536" cy="1288664"/>
            <a:chOff x="2913547" y="2500538"/>
            <a:chExt cx="1688442" cy="2233981"/>
          </a:xfrm>
          <a:effectLst/>
        </p:grpSpPr>
        <p:pic>
          <p:nvPicPr>
            <p:cNvPr id="280" name="Picture 279" descr="thinner_intel_chip.png"/>
            <p:cNvPicPr>
              <a:picLocks noChangeAspect="1"/>
            </p:cNvPicPr>
            <p:nvPr/>
          </p:nvPicPr>
          <p:blipFill>
            <a:blip r:embed="rId27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1" name="Rectangle 280"/>
            <p:cNvSpPr/>
            <p:nvPr>
              <p:custDataLst>
                <p:tags r:id="rId29"/>
              </p:custDataLst>
            </p:nvPr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279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3098538" y="2782107"/>
              <a:ext cx="1309870" cy="359726"/>
              <a:chOff x="3098538" y="2782107"/>
              <a:chExt cx="1309870" cy="359726"/>
            </a:xfrm>
          </p:grpSpPr>
          <p:sp>
            <p:nvSpPr>
              <p:cNvPr id="287" name="Rounded Rectangle 286"/>
              <p:cNvSpPr/>
              <p:nvPr>
                <p:custDataLst>
                  <p:tags r:id="rId33"/>
                </p:custDataLst>
              </p:nvPr>
            </p:nvSpPr>
            <p:spPr bwMode="auto">
              <a:xfrm rot="5400000">
                <a:off x="3577905" y="2777066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8" name="Rounded Rectangle 287"/>
              <p:cNvSpPr/>
              <p:nvPr>
                <p:custDataLst>
                  <p:tags r:id="rId34"/>
                </p:custDataLst>
              </p:nvPr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9" name="Rounded Rectangle 288"/>
              <p:cNvSpPr/>
              <p:nvPr>
                <p:custDataLst>
                  <p:tags r:id="rId35"/>
                </p:custDataLst>
              </p:nvPr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284" name="Rounded Rectangle 283"/>
              <p:cNvSpPr/>
              <p:nvPr>
                <p:custDataLst>
                  <p:tags r:id="rId30"/>
                </p:custDataLst>
              </p:nvPr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5" name="Rounded Rectangle 284"/>
              <p:cNvSpPr/>
              <p:nvPr>
                <p:custDataLst>
                  <p:tags r:id="rId31"/>
                </p:custDataLst>
              </p:nvPr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6" name="Rounded Rectangle 285"/>
              <p:cNvSpPr/>
              <p:nvPr>
                <p:custDataLst>
                  <p:tags r:id="rId32"/>
                </p:custDataLst>
              </p:nvPr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 smtClea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290" name="Left Brace 289"/>
          <p:cNvSpPr/>
          <p:nvPr>
            <p:custDataLst>
              <p:tags r:id="rId6"/>
            </p:custDataLst>
          </p:nvPr>
        </p:nvSpPr>
        <p:spPr>
          <a:xfrm rot="16200000">
            <a:off x="5352079" y="1134801"/>
            <a:ext cx="437321" cy="8353891"/>
          </a:xfrm>
          <a:prstGeom prst="leftBrace">
            <a:avLst>
              <a:gd name="adj1" fmla="val 48029"/>
              <a:gd name="adj2" fmla="val 49189"/>
            </a:avLst>
          </a:prstGeom>
          <a:ln w="22225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TextBox 290"/>
          <p:cNvSpPr txBox="1"/>
          <p:nvPr>
            <p:custDataLst>
              <p:tags r:id="rId7"/>
            </p:custDataLst>
          </p:nvPr>
        </p:nvSpPr>
        <p:spPr>
          <a:xfrm>
            <a:off x="5259909" y="5425369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itchFamily="34" charset="0"/>
              </a:rPr>
              <a:t>+</a:t>
            </a:r>
            <a:endParaRPr lang="en-US" sz="4000" b="1" dirty="0">
              <a:solidFill>
                <a:schemeClr val="bg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92" name="TextBox 291"/>
          <p:cNvSpPr txBox="1"/>
          <p:nvPr>
            <p:custDataLst>
              <p:tags r:id="rId8"/>
            </p:custDataLst>
          </p:nvPr>
        </p:nvSpPr>
        <p:spPr>
          <a:xfrm>
            <a:off x="676326" y="3173235"/>
            <a:ext cx="140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Trebuchet MS" pitchFamily="34" charset="0"/>
              </a:rPr>
              <a:t>GPU</a:t>
            </a:r>
            <a:endParaRPr lang="en-US" sz="2800" b="1" dirty="0">
              <a:solidFill>
                <a:schemeClr val="tx2"/>
              </a:solidFill>
              <a:latin typeface="Trebuchet MS" pitchFamily="34" charset="0"/>
            </a:endParaRPr>
          </a:p>
        </p:txBody>
      </p:sp>
      <p:sp>
        <p:nvSpPr>
          <p:cNvPr id="293" name="TextBox 292"/>
          <p:cNvSpPr txBox="1"/>
          <p:nvPr>
            <p:custDataLst>
              <p:tags r:id="rId9"/>
            </p:custDataLst>
          </p:nvPr>
        </p:nvSpPr>
        <p:spPr>
          <a:xfrm>
            <a:off x="9184356" y="3173235"/>
            <a:ext cx="1109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99FE7"/>
                </a:solidFill>
                <a:latin typeface="Trebuchet MS" pitchFamily="34" charset="0"/>
              </a:rPr>
              <a:t>C</a:t>
            </a:r>
            <a:r>
              <a:rPr lang="en-US" sz="2800" b="1" dirty="0" smtClean="0">
                <a:solidFill>
                  <a:srgbClr val="299FE7"/>
                </a:solidFill>
                <a:latin typeface="Trebuchet MS" pitchFamily="34" charset="0"/>
              </a:rPr>
              <a:t>PU</a:t>
            </a:r>
            <a:endParaRPr lang="en-US" sz="2800" b="1" dirty="0">
              <a:solidFill>
                <a:srgbClr val="299FE7"/>
              </a:solidFill>
              <a:latin typeface="Trebuchet MS" pitchFamily="34" charset="0"/>
            </a:endParaRPr>
          </a:p>
        </p:txBody>
      </p:sp>
      <p:sp>
        <p:nvSpPr>
          <p:cNvPr id="294" name="TextBox 293"/>
          <p:cNvSpPr txBox="1"/>
          <p:nvPr>
            <p:custDataLst>
              <p:tags r:id="rId10"/>
            </p:custDataLst>
          </p:nvPr>
        </p:nvSpPr>
        <p:spPr>
          <a:xfrm>
            <a:off x="2110902" y="3032528"/>
            <a:ext cx="226213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2"/>
                </a:solidFill>
                <a:latin typeface="Trebuchet MS" pitchFamily="34" charset="0"/>
              </a:rPr>
              <a:t>A few % of Code</a:t>
            </a:r>
          </a:p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2"/>
                </a:solidFill>
                <a:latin typeface="Trebuchet MS" pitchFamily="34" charset="0"/>
              </a:rPr>
              <a:t>A large % of Time</a:t>
            </a:r>
            <a:endParaRPr lang="en-US" dirty="0">
              <a:solidFill>
                <a:schemeClr val="tx2"/>
              </a:solidFill>
              <a:latin typeface="Trebuchet MS" pitchFamily="34" charset="0"/>
            </a:endParaRPr>
          </a:p>
        </p:txBody>
      </p:sp>
      <p:sp>
        <p:nvSpPr>
          <p:cNvPr id="295" name="Rounded Rectangle 294"/>
          <p:cNvSpPr/>
          <p:nvPr>
            <p:custDataLst>
              <p:tags r:id="rId11"/>
            </p:custDataLst>
          </p:nvPr>
        </p:nvSpPr>
        <p:spPr>
          <a:xfrm>
            <a:off x="4389967" y="2539015"/>
            <a:ext cx="2192867" cy="798990"/>
          </a:xfrm>
          <a:prstGeom prst="roundRect">
            <a:avLst>
              <a:gd name="adj" fmla="val 914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Left Arrow 295"/>
          <p:cNvSpPr/>
          <p:nvPr>
            <p:custDataLst>
              <p:tags r:id="rId12"/>
            </p:custDataLst>
          </p:nvPr>
        </p:nvSpPr>
        <p:spPr>
          <a:xfrm>
            <a:off x="1997964" y="2827029"/>
            <a:ext cx="2560320" cy="211667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" name="TextBox 296"/>
          <p:cNvSpPr txBox="1"/>
          <p:nvPr>
            <p:custDataLst>
              <p:tags r:id="rId13"/>
            </p:custDataLst>
          </p:nvPr>
        </p:nvSpPr>
        <p:spPr>
          <a:xfrm>
            <a:off x="1841491" y="2569677"/>
            <a:ext cx="2512682" cy="2862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Compute-Intensive Functions</a:t>
            </a:r>
            <a:endParaRPr lang="en-US" sz="1400" dirty="0">
              <a:solidFill>
                <a:schemeClr val="bg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98" name="TextBox 297"/>
          <p:cNvSpPr txBox="1"/>
          <p:nvPr>
            <p:custDataLst>
              <p:tags r:id="rId14"/>
            </p:custDataLst>
          </p:nvPr>
        </p:nvSpPr>
        <p:spPr>
          <a:xfrm>
            <a:off x="6418064" y="2857324"/>
            <a:ext cx="2463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itchFamily="34" charset="0"/>
              </a:rPr>
              <a:t>Rest of Sequential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itchFamily="34" charset="0"/>
              </a:rPr>
              <a:t>CPU Code</a:t>
            </a:r>
          </a:p>
        </p:txBody>
      </p:sp>
      <p:sp>
        <p:nvSpPr>
          <p:cNvPr id="299" name="AutoShape 1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93488" y="3130612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chemeClr val="tx2">
                  <a:alpha val="44000"/>
                </a:schemeClr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0" name="AutoShape 1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593488" y="2602794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chemeClr val="tx2">
                  <a:alpha val="44000"/>
                </a:schemeClr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1" name="AutoShape 1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593488" y="2866703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chemeClr val="tx2">
                  <a:alpha val="44000"/>
                </a:schemeClr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2" name="AutoShape 1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593488" y="1811067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3" name="AutoShape 1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593488" y="2074976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4" name="AutoShape 1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593488" y="2338885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5" name="AutoShape 1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593488" y="3394521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6" name="AutoShape 14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593488" y="3658430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7" name="AutoShape 1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593488" y="3922339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8" name="AutoShape 1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593488" y="4186248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9" name="AutoShape 14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593488" y="4450157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10" name="AutoShape 1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93488" y="4714064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11" name="Left Arrow 310"/>
          <p:cNvSpPr/>
          <p:nvPr>
            <p:custDataLst>
              <p:tags r:id="rId27"/>
            </p:custDataLst>
          </p:nvPr>
        </p:nvSpPr>
        <p:spPr>
          <a:xfrm flipH="1">
            <a:off x="6389330" y="2046649"/>
            <a:ext cx="2560320" cy="211667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299FE7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Left Arrow 311"/>
          <p:cNvSpPr/>
          <p:nvPr>
            <p:custDataLst>
              <p:tags r:id="rId28"/>
            </p:custDataLst>
          </p:nvPr>
        </p:nvSpPr>
        <p:spPr>
          <a:xfrm flipH="1">
            <a:off x="6389330" y="4026369"/>
            <a:ext cx="2560320" cy="211667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299FE7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1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72600" y="564453"/>
            <a:ext cx="8292822" cy="560153"/>
          </a:xfrm>
        </p:spPr>
        <p:txBody>
          <a:bodyPr/>
          <a:lstStyle/>
          <a:p>
            <a:r>
              <a:rPr lang="en-US" dirty="0" smtClean="0"/>
              <a:t>Portability &amp;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172600" y="1185620"/>
            <a:ext cx="8292822" cy="459057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800" dirty="0" smtClean="0">
                <a:solidFill>
                  <a:srgbClr val="76B900"/>
                </a:solidFill>
              </a:rPr>
              <a:t>Accelerated Libraries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High performance with little or no code change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Limited by what libraries are available</a:t>
            </a:r>
          </a:p>
          <a:p>
            <a:pPr>
              <a:spcBef>
                <a:spcPts val="1200"/>
              </a:spcBef>
            </a:pPr>
            <a:r>
              <a:rPr lang="en-US" sz="1800" dirty="0" smtClean="0">
                <a:solidFill>
                  <a:srgbClr val="76B900"/>
                </a:solidFill>
              </a:rPr>
              <a:t>Compiler Directives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High Level: Based on existing languages; simple, familiar, portable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High Level: Performance may not be optimal </a:t>
            </a:r>
          </a:p>
          <a:p>
            <a:pPr>
              <a:spcBef>
                <a:spcPts val="1200"/>
              </a:spcBef>
            </a:pPr>
            <a:r>
              <a:rPr lang="en-US" sz="1800" dirty="0" smtClean="0">
                <a:solidFill>
                  <a:srgbClr val="76B900"/>
                </a:solidFill>
              </a:rPr>
              <a:t>Parallel Language Extensions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Greater flexibility and control for maximum performance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Often less portable and more time consuming to implement</a:t>
            </a:r>
          </a:p>
          <a:p>
            <a:pPr lvl="1"/>
            <a:endParaRPr lang="en-US" sz="1800" dirty="0"/>
          </a:p>
        </p:txBody>
      </p:sp>
      <p:grpSp>
        <p:nvGrpSpPr>
          <p:cNvPr id="4" name="Group 3"/>
          <p:cNvGrpSpPr/>
          <p:nvPr>
            <p:custDataLst>
              <p:tags r:id="rId4"/>
            </p:custDataLst>
          </p:nvPr>
        </p:nvGrpSpPr>
        <p:grpSpPr>
          <a:xfrm>
            <a:off x="306257" y="1078638"/>
            <a:ext cx="1866343" cy="4468781"/>
            <a:chOff x="135842" y="447308"/>
            <a:chExt cx="1866343" cy="5632539"/>
          </a:xfrm>
        </p:grpSpPr>
        <p:sp>
          <p:nvSpPr>
            <p:cNvPr id="6" name="Up-Down Arrow 5"/>
            <p:cNvSpPr/>
            <p:nvPr>
              <p:custDataLst>
                <p:tags r:id="rId5"/>
              </p:custDataLst>
            </p:nvPr>
          </p:nvSpPr>
          <p:spPr>
            <a:xfrm>
              <a:off x="701152" y="937790"/>
              <a:ext cx="735724" cy="4651584"/>
            </a:xfrm>
            <a:prstGeom prst="upDownArrow">
              <a:avLst/>
            </a:prstGeom>
            <a:solidFill>
              <a:schemeClr val="tx2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>
              <p:custDataLst>
                <p:tags r:id="rId6"/>
              </p:custDataLst>
            </p:nvPr>
          </p:nvSpPr>
          <p:spPr>
            <a:xfrm rot="16200000">
              <a:off x="795525" y="-114775"/>
              <a:ext cx="546978" cy="1671144"/>
            </a:xfrm>
            <a:prstGeom prst="rect">
              <a:avLst/>
            </a:prstGeom>
            <a:noFill/>
            <a:ln/>
          </p:spPr>
          <p:txBody>
            <a:bodyPr vert="vert"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smtClean="0">
                  <a:solidFill>
                    <a:schemeClr val="tx2"/>
                  </a:solidFill>
                  <a:latin typeface="Trebuchet MS" panose="020B0603020202020204" pitchFamily="34" charset="0"/>
                </a:rPr>
                <a:t>Portability</a:t>
              </a:r>
            </a:p>
          </p:txBody>
        </p:sp>
        <p:sp>
          <p:nvSpPr>
            <p:cNvPr id="8" name="TextBox 7"/>
            <p:cNvSpPr txBox="1"/>
            <p:nvPr>
              <p:custDataLst>
                <p:tags r:id="rId7"/>
              </p:custDataLst>
            </p:nvPr>
          </p:nvSpPr>
          <p:spPr>
            <a:xfrm rot="16200000">
              <a:off x="795525" y="4873186"/>
              <a:ext cx="546978" cy="1866343"/>
            </a:xfrm>
            <a:prstGeom prst="rect">
              <a:avLst/>
            </a:prstGeom>
            <a:noFill/>
            <a:ln/>
          </p:spPr>
          <p:txBody>
            <a:bodyPr vert="vert"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smtClean="0">
                  <a:solidFill>
                    <a:schemeClr val="tx2"/>
                  </a:solidFill>
                  <a:latin typeface="Trebuchet MS" panose="020B0603020202020204" pitchFamily="34" charset="0"/>
                </a:rPr>
                <a:t>Performance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5382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8348" y="346859"/>
            <a:ext cx="9976104" cy="5909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Code for Portability &amp; Performance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68787647"/>
              </p:ext>
            </p:extLst>
          </p:nvPr>
        </p:nvGraphicFramePr>
        <p:xfrm>
          <a:off x="0" y="1066284"/>
          <a:ext cx="10878207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132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tx1"/>
                </a:solidFill>
              </a:rPr>
              <a:t>OpenACC Programming Cycle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0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5499809"/>
              </p:ext>
            </p:extLst>
          </p:nvPr>
        </p:nvGraphicFramePr>
        <p:xfrm>
          <a:off x="1828800" y="438150"/>
          <a:ext cx="731520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663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 smtClean="0"/>
              <a:t>Example: Jacobi Iteration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4294967295"/>
                <p:custDataLst>
                  <p:tags r:id="rId2"/>
                </p:custDataLst>
              </p:nvPr>
            </p:nvSpPr>
            <p:spPr>
              <a:xfrm>
                <a:off x="1820863" y="1203325"/>
                <a:ext cx="9151937" cy="43529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Iteratively converges to correct </a:t>
                </a:r>
                <a:r>
                  <a:rPr lang="en-US" dirty="0">
                    <a:solidFill>
                      <a:schemeClr val="bg1"/>
                    </a:solidFill>
                  </a:rPr>
                  <a:t>value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(e.g. Temperature), </a:t>
                </a:r>
                <a:r>
                  <a:rPr lang="en-US" dirty="0">
                    <a:solidFill>
                      <a:schemeClr val="bg1"/>
                    </a:solidFill>
                  </a:rPr>
                  <a:t>by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computing </a:t>
                </a:r>
                <a:r>
                  <a:rPr lang="en-US" dirty="0">
                    <a:solidFill>
                      <a:schemeClr val="bg1"/>
                    </a:solidFill>
                  </a:rPr>
                  <a:t>new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values at each point </a:t>
                </a:r>
                <a:r>
                  <a:rPr lang="en-US" dirty="0">
                    <a:solidFill>
                      <a:schemeClr val="bg1"/>
                    </a:solidFill>
                  </a:rPr>
                  <a:t>from the average of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neighboring </a:t>
                </a:r>
                <a:r>
                  <a:rPr lang="en-US" dirty="0">
                    <a:solidFill>
                      <a:schemeClr val="bg1"/>
                    </a:solidFill>
                  </a:rPr>
                  <a:t>points.  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 smtClean="0">
                    <a:solidFill>
                      <a:schemeClr val="bg1"/>
                    </a:solidFill>
                  </a:rPr>
                  <a:t>Common, useful </a:t>
                </a:r>
                <a:r>
                  <a:rPr lang="en-US" sz="2000" dirty="0">
                    <a:solidFill>
                      <a:schemeClr val="bg1"/>
                    </a:solidFill>
                  </a:rPr>
                  <a:t>algorithm </a:t>
                </a: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 smtClean="0">
                    <a:solidFill>
                      <a:schemeClr val="bg1"/>
                    </a:solidFill>
                  </a:rPr>
                  <a:t>Example: Solve Laplace equation in 2D: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𝛁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𝒇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  <p:custDataLst>
                  <p:tags r:id="rId20"/>
                </p:custDataLst>
              </p:nvPr>
            </p:nvSpPr>
            <p:spPr>
              <a:xfrm>
                <a:off x="1820863" y="1203325"/>
                <a:ext cx="9151937" cy="4352925"/>
              </a:xfrm>
              <a:blipFill rotWithShape="0">
                <a:blip r:embed="rId21"/>
                <a:stretch>
                  <a:fillRect l="-73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>
            <p:custDataLst>
              <p:tags r:id="rId3"/>
            </p:custDataLst>
          </p:nvPr>
        </p:nvGrpSpPr>
        <p:grpSpPr>
          <a:xfrm>
            <a:off x="257593" y="2672034"/>
            <a:ext cx="3850984" cy="2322853"/>
            <a:chOff x="786278" y="3072884"/>
            <a:chExt cx="3850984" cy="2322853"/>
          </a:xfrm>
        </p:grpSpPr>
        <p:sp>
          <p:nvSpPr>
            <p:cNvPr id="8" name="Rectangle 7"/>
            <p:cNvSpPr/>
            <p:nvPr>
              <p:custDataLst>
                <p:tags r:id="rId5"/>
              </p:custDataLst>
            </p:nvPr>
          </p:nvSpPr>
          <p:spPr>
            <a:xfrm>
              <a:off x="1981200" y="3619500"/>
              <a:ext cx="609600" cy="6096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>
              <p:custDataLst>
                <p:tags r:id="rId6"/>
              </p:custDataLst>
            </p:nvPr>
          </p:nvSpPr>
          <p:spPr>
            <a:xfrm>
              <a:off x="2590800" y="3619500"/>
              <a:ext cx="609600" cy="6096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>
              <p:custDataLst>
                <p:tags r:id="rId7"/>
              </p:custDataLst>
            </p:nvPr>
          </p:nvSpPr>
          <p:spPr>
            <a:xfrm>
              <a:off x="1981200" y="4229100"/>
              <a:ext cx="609600" cy="6096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>
              <p:custDataLst>
                <p:tags r:id="rId8"/>
              </p:custDataLst>
            </p:nvPr>
          </p:nvSpPr>
          <p:spPr>
            <a:xfrm>
              <a:off x="2590800" y="4229100"/>
              <a:ext cx="609600" cy="6096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>
              <p:custDataLst>
                <p:tags r:id="rId9"/>
              </p:custDataLst>
            </p:nvPr>
          </p:nvSpPr>
          <p:spPr>
            <a:xfrm>
              <a:off x="2514600" y="4152900"/>
              <a:ext cx="152400" cy="152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>
              <p:custDataLst>
                <p:tags r:id="rId10"/>
              </p:custDataLst>
            </p:nvPr>
          </p:nvSpPr>
          <p:spPr>
            <a:xfrm>
              <a:off x="3124200" y="415290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>
              <p:custDataLst>
                <p:tags r:id="rId11"/>
              </p:custDataLst>
            </p:nvPr>
          </p:nvSpPr>
          <p:spPr>
            <a:xfrm>
              <a:off x="2514600" y="476250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>
              <p:custDataLst>
                <p:tags r:id="rId12"/>
              </p:custDataLst>
            </p:nvPr>
          </p:nvSpPr>
          <p:spPr>
            <a:xfrm>
              <a:off x="2514600" y="354330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>
              <p:custDataLst>
                <p:tags r:id="rId13"/>
              </p:custDataLst>
            </p:nvPr>
          </p:nvSpPr>
          <p:spPr>
            <a:xfrm>
              <a:off x="1905000" y="415290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>
              <p:custDataLst>
                <p:tags r:id="rId14"/>
              </p:custDataLst>
            </p:nvPr>
          </p:nvSpPr>
          <p:spPr>
            <a:xfrm>
              <a:off x="2532348" y="4300835"/>
              <a:ext cx="907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rebuchet MS" pitchFamily="34" charset="0"/>
                </a:rPr>
                <a:t>A</a:t>
              </a:r>
              <a:r>
                <a:rPr lang="en-US" sz="2400" dirty="0" smtClean="0">
                  <a:solidFill>
                    <a:schemeClr val="bg1"/>
                  </a:solidFill>
                  <a:latin typeface="Trebuchet MS" pitchFamily="34" charset="0"/>
                </a:rPr>
                <a:t>(</a:t>
              </a:r>
              <a:r>
                <a:rPr lang="en-US" sz="2400" dirty="0" err="1" smtClean="0">
                  <a:solidFill>
                    <a:schemeClr val="bg1"/>
                  </a:solidFill>
                  <a:latin typeface="Trebuchet MS" pitchFamily="34" charset="0"/>
                </a:rPr>
                <a:t>i,j</a:t>
              </a:r>
              <a:r>
                <a:rPr lang="en-US" sz="2400" dirty="0" smtClean="0">
                  <a:solidFill>
                    <a:schemeClr val="bg1"/>
                  </a:solidFill>
                  <a:latin typeface="Trebuchet MS" pitchFamily="34" charset="0"/>
                </a:rPr>
                <a:t>)</a:t>
              </a:r>
              <a:endParaRPr lang="en-US" sz="2400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8" name="TextBox 17"/>
            <p:cNvSpPr txBox="1"/>
            <p:nvPr>
              <p:custDataLst>
                <p:tags r:id="rId15"/>
              </p:custDataLst>
            </p:nvPr>
          </p:nvSpPr>
          <p:spPr>
            <a:xfrm>
              <a:off x="3405835" y="3998267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rebuchet MS" pitchFamily="34" charset="0"/>
                </a:rPr>
                <a:t>A(i+1,j)</a:t>
              </a:r>
              <a:endParaRPr lang="en-US" sz="2400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9" name="TextBox 18"/>
            <p:cNvSpPr txBox="1"/>
            <p:nvPr>
              <p:custDataLst>
                <p:tags r:id="rId16"/>
              </p:custDataLst>
            </p:nvPr>
          </p:nvSpPr>
          <p:spPr>
            <a:xfrm>
              <a:off x="786278" y="3998267"/>
              <a:ext cx="1183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rebuchet MS" pitchFamily="34" charset="0"/>
                </a:rPr>
                <a:t>A(i-1,j)</a:t>
              </a:r>
              <a:endParaRPr lang="en-US" sz="2400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20" name="TextBox 19"/>
            <p:cNvSpPr txBox="1"/>
            <p:nvPr>
              <p:custDataLst>
                <p:tags r:id="rId17"/>
              </p:custDataLst>
            </p:nvPr>
          </p:nvSpPr>
          <p:spPr>
            <a:xfrm>
              <a:off x="1999130" y="4934072"/>
              <a:ext cx="1183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rebuchet MS" pitchFamily="34" charset="0"/>
                </a:rPr>
                <a:t>A(i,j-1)</a:t>
              </a:r>
              <a:endParaRPr lang="en-US" sz="2400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21" name="TextBox 20"/>
            <p:cNvSpPr txBox="1"/>
            <p:nvPr>
              <p:custDataLst>
                <p:tags r:id="rId18"/>
              </p:custDataLst>
            </p:nvPr>
          </p:nvSpPr>
          <p:spPr>
            <a:xfrm>
              <a:off x="1975086" y="3072884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rebuchet MS" pitchFamily="34" charset="0"/>
                </a:rPr>
                <a:t>A(i,j+1)</a:t>
              </a:r>
              <a:endParaRPr lang="en-US" sz="2400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219330" y="4217329"/>
                <a:ext cx="7558031" cy="687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+1,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3219330" y="4217329"/>
                <a:ext cx="7558031" cy="68762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74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61721" y="196001"/>
            <a:ext cx="9976104" cy="590931"/>
          </a:xfrm>
        </p:spPr>
        <p:txBody>
          <a:bodyPr/>
          <a:lstStyle/>
          <a:p>
            <a:r>
              <a:rPr lang="en-US" dirty="0" smtClean="0"/>
              <a:t>Jacobi Iteration: C</a:t>
            </a:r>
            <a:r>
              <a:rPr lang="en-US" dirty="0"/>
              <a:t>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703736F2-0E06-46EF-A0EB-2112417E9093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1041148" y="952500"/>
            <a:ext cx="9017251" cy="5047475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err=0.0;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int j = 1; j &lt; n-1; j++)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Anew[j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][i] 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0.25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(A[j][i+1] + A[j][i-1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A[j-1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max(err,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int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}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8" name="Group 7"/>
          <p:cNvGrpSpPr/>
          <p:nvPr>
            <p:custDataLst>
              <p:tags r:id="rId4"/>
            </p:custDataLst>
          </p:nvPr>
        </p:nvGrpSpPr>
        <p:grpSpPr>
          <a:xfrm>
            <a:off x="7467600" y="876300"/>
            <a:ext cx="3320210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10" name="Rounded Rectangle 9"/>
            <p:cNvSpPr/>
            <p:nvPr>
              <p:custDataLst>
                <p:tags r:id="rId17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Iterate until converged</a:t>
              </a:r>
              <a:endParaRPr lang="en-US" sz="1600" b="1" dirty="0">
                <a:solidFill>
                  <a:srgbClr val="FFFFFF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12" name="AutoShape 1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13" name="Group 12"/>
          <p:cNvGrpSpPr/>
          <p:nvPr>
            <p:custDataLst>
              <p:tags r:id="rId5"/>
            </p:custDataLst>
          </p:nvPr>
        </p:nvGrpSpPr>
        <p:grpSpPr>
          <a:xfrm>
            <a:off x="7467601" y="1615122"/>
            <a:ext cx="3320209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14" name="Rounded Rectangle 13"/>
            <p:cNvSpPr/>
            <p:nvPr>
              <p:custDataLst>
                <p:tags r:id="rId15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Iterate across matrix elements</a:t>
              </a:r>
              <a:endParaRPr lang="en-US" sz="1600" b="1" dirty="0">
                <a:solidFill>
                  <a:srgbClr val="FFFFFF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15" name="AutoShape 14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16" name="Group 15"/>
          <p:cNvGrpSpPr/>
          <p:nvPr>
            <p:custDataLst>
              <p:tags r:id="rId6"/>
            </p:custDataLst>
          </p:nvPr>
        </p:nvGrpSpPr>
        <p:grpSpPr>
          <a:xfrm>
            <a:off x="7467600" y="2377122"/>
            <a:ext cx="3320209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17" name="Rounded Rectangle 16"/>
            <p:cNvSpPr/>
            <p:nvPr>
              <p:custDataLst>
                <p:tags r:id="rId13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Calculate new value from neighbors</a:t>
              </a:r>
              <a:endParaRPr lang="en-US" sz="1600" b="1" dirty="0">
                <a:solidFill>
                  <a:srgbClr val="FFFFFF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18" name="AutoShape 1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19" name="Group 18"/>
          <p:cNvGrpSpPr/>
          <p:nvPr>
            <p:custDataLst>
              <p:tags r:id="rId7"/>
            </p:custDataLst>
          </p:nvPr>
        </p:nvGrpSpPr>
        <p:grpSpPr>
          <a:xfrm>
            <a:off x="7467600" y="3139122"/>
            <a:ext cx="3320209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20" name="Rounded Rectangle 19"/>
            <p:cNvSpPr/>
            <p:nvPr>
              <p:custDataLst>
                <p:tags r:id="rId11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Compute max error for convergence</a:t>
              </a:r>
              <a:endParaRPr lang="en-US" sz="1600" b="1" dirty="0">
                <a:solidFill>
                  <a:srgbClr val="FFFFFF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21" name="AutoShape 1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22" name="Group 21"/>
          <p:cNvGrpSpPr/>
          <p:nvPr>
            <p:custDataLst>
              <p:tags r:id="rId8"/>
            </p:custDataLst>
          </p:nvPr>
        </p:nvGrpSpPr>
        <p:grpSpPr>
          <a:xfrm>
            <a:off x="7467600" y="4381500"/>
            <a:ext cx="3320209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23" name="Rounded Rectangle 22"/>
            <p:cNvSpPr/>
            <p:nvPr>
              <p:custDataLst>
                <p:tags r:id="rId9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Swap input/output arrays</a:t>
              </a:r>
              <a:endParaRPr lang="en-US" sz="1600" b="1" dirty="0">
                <a:solidFill>
                  <a:srgbClr val="FFFFFF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24" name="AutoShape 1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76B900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76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9706837"/>
              </p:ext>
            </p:extLst>
          </p:nvPr>
        </p:nvGraphicFramePr>
        <p:xfrm>
          <a:off x="1828800" y="438150"/>
          <a:ext cx="731520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985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69369" y="1707559"/>
            <a:ext cx="9976104" cy="2092084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>
                <a:solidFill>
                  <a:schemeClr val="tx1"/>
                </a:solidFill>
              </a:rPr>
              <a:t>Course Objective:</a:t>
            </a:r>
            <a:br>
              <a:rPr lang="en-US" kern="0" dirty="0">
                <a:solidFill>
                  <a:schemeClr val="tx1"/>
                </a:solidFill>
              </a:rPr>
            </a:br>
            <a:r>
              <a:rPr lang="en-US" kern="0" dirty="0">
                <a:solidFill>
                  <a:schemeClr val="tx1"/>
                </a:solidFill>
              </a:rPr>
              <a:t/>
            </a:r>
            <a:br>
              <a:rPr lang="en-US" kern="0" dirty="0">
                <a:solidFill>
                  <a:schemeClr val="tx1"/>
                </a:solidFill>
              </a:rPr>
            </a:br>
            <a:r>
              <a:rPr lang="en-US" kern="0" dirty="0">
                <a:solidFill>
                  <a:schemeClr val="tx1"/>
                </a:solidFill>
              </a:rPr>
              <a:t>Enable </a:t>
            </a:r>
            <a:r>
              <a:rPr lang="en-US" i="1" kern="0" dirty="0" smtClean="0">
                <a:solidFill>
                  <a:schemeClr val="tx1"/>
                </a:solidFill>
              </a:rPr>
              <a:t>you</a:t>
            </a:r>
            <a:r>
              <a:rPr lang="en-US" kern="0" dirty="0" smtClean="0">
                <a:solidFill>
                  <a:schemeClr val="tx1"/>
                </a:solidFill>
              </a:rPr>
              <a:t> to </a:t>
            </a:r>
            <a:r>
              <a:rPr lang="en-US" kern="0" dirty="0">
                <a:solidFill>
                  <a:schemeClr val="tx1"/>
                </a:solidFill>
              </a:rPr>
              <a:t>accelerate </a:t>
            </a:r>
            <a:r>
              <a:rPr lang="en-US" i="1" kern="0" dirty="0" smtClean="0">
                <a:solidFill>
                  <a:schemeClr val="tx1"/>
                </a:solidFill>
              </a:rPr>
              <a:t>your</a:t>
            </a:r>
            <a:r>
              <a:rPr lang="en-US" kern="0" dirty="0" smtClean="0">
                <a:solidFill>
                  <a:schemeClr val="tx1"/>
                </a:solidFill>
              </a:rPr>
              <a:t> applications </a:t>
            </a:r>
            <a:r>
              <a:rPr lang="en-US" kern="0" dirty="0">
                <a:solidFill>
                  <a:schemeClr val="tx1"/>
                </a:solidFill>
              </a:rPr>
              <a:t>with OpenACC.</a:t>
            </a:r>
          </a:p>
        </p:txBody>
      </p:sp>
    </p:spTree>
    <p:extLst>
      <p:ext uri="{BB962C8B-B14F-4D97-AF65-F5344CB8AC3E}">
        <p14:creationId xmlns:p14="http://schemas.microsoft.com/office/powerpoint/2010/main" val="16529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6454" y="151028"/>
            <a:ext cx="9976104" cy="618631"/>
          </a:xfrm>
        </p:spPr>
        <p:txBody>
          <a:bodyPr/>
          <a:lstStyle/>
          <a:p>
            <a:r>
              <a:rPr lang="en-US" dirty="0" smtClean="0"/>
              <a:t>Identify Parallelism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703736F2-0E06-46EF-A0EB-2112417E9093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950614" y="952500"/>
            <a:ext cx="9107785" cy="5047475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err=0.0;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int j = 1; j &lt; n-1; j++)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Anew[j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][i] 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0.25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(A[j][i+1] + A[j][i-1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A[j-1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max(err,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int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}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32" name="Group 31"/>
          <p:cNvGrpSpPr/>
          <p:nvPr>
            <p:custDataLst>
              <p:tags r:id="rId4"/>
            </p:custDataLst>
          </p:nvPr>
        </p:nvGrpSpPr>
        <p:grpSpPr>
          <a:xfrm>
            <a:off x="7795421" y="1806504"/>
            <a:ext cx="2992389" cy="632778"/>
            <a:chOff x="5771401" y="680708"/>
            <a:chExt cx="2951501" cy="527315"/>
          </a:xfrm>
          <a:solidFill>
            <a:schemeClr val="tx2"/>
          </a:solidFill>
        </p:grpSpPr>
        <p:sp>
          <p:nvSpPr>
            <p:cNvPr id="33" name="Rounded Rectangle 32"/>
            <p:cNvSpPr/>
            <p:nvPr>
              <p:custDataLst>
                <p:tags r:id="rId11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Independent loop iterations</a:t>
              </a:r>
              <a:endParaRPr lang="en-US" sz="1600" b="1" dirty="0">
                <a:solidFill>
                  <a:srgbClr val="FFFFFF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34" name="AutoShape 1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5400000" flipV="1">
              <a:off x="5744794" y="859717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35" name="Group 34"/>
          <p:cNvGrpSpPr/>
          <p:nvPr>
            <p:custDataLst>
              <p:tags r:id="rId5"/>
            </p:custDataLst>
          </p:nvPr>
        </p:nvGrpSpPr>
        <p:grpSpPr>
          <a:xfrm>
            <a:off x="7795417" y="4021037"/>
            <a:ext cx="2992391" cy="632778"/>
            <a:chOff x="5771400" y="680708"/>
            <a:chExt cx="2951502" cy="527315"/>
          </a:xfrm>
          <a:solidFill>
            <a:schemeClr val="tx2"/>
          </a:solidFill>
        </p:grpSpPr>
        <p:sp>
          <p:nvSpPr>
            <p:cNvPr id="36" name="Rounded Rectangle 35"/>
            <p:cNvSpPr/>
            <p:nvPr>
              <p:custDataLst>
                <p:tags r:id="rId9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Independent loop iterations</a:t>
              </a:r>
            </a:p>
          </p:txBody>
        </p:sp>
        <p:sp>
          <p:nvSpPr>
            <p:cNvPr id="37" name="AutoShape 1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5400000" flipV="1">
              <a:off x="5744793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12" name="Group 11"/>
          <p:cNvGrpSpPr/>
          <p:nvPr>
            <p:custDataLst>
              <p:tags r:id="rId6"/>
            </p:custDataLst>
          </p:nvPr>
        </p:nvGrpSpPr>
        <p:grpSpPr>
          <a:xfrm>
            <a:off x="7795416" y="846909"/>
            <a:ext cx="2992392" cy="632778"/>
            <a:chOff x="5771401" y="680708"/>
            <a:chExt cx="2951504" cy="527315"/>
          </a:xfrm>
        </p:grpSpPr>
        <p:sp>
          <p:nvSpPr>
            <p:cNvPr id="13" name="Rounded Rectangle 12"/>
            <p:cNvSpPr/>
            <p:nvPr>
              <p:custDataLst>
                <p:tags r:id="rId7"/>
              </p:custDataLst>
            </p:nvPr>
          </p:nvSpPr>
          <p:spPr>
            <a:xfrm>
              <a:off x="6042110" y="680708"/>
              <a:ext cx="2680795" cy="527315"/>
            </a:xfrm>
            <a:prstGeom prst="roundRect">
              <a:avLst>
                <a:gd name="adj" fmla="val 6245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Data dependency between iterations.</a:t>
              </a:r>
              <a:endParaRPr lang="en-US" sz="1600" b="1" dirty="0">
                <a:solidFill>
                  <a:srgbClr val="FFFFFF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14" name="AutoShape 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5400000" flipV="1">
              <a:off x="5744794" y="859717"/>
              <a:ext cx="231491" cy="178278"/>
            </a:xfrm>
            <a:prstGeom prst="triangle">
              <a:avLst/>
            </a:prstGeom>
            <a:solidFill>
              <a:srgbClr val="C000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95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44892319"/>
              </p:ext>
            </p:extLst>
          </p:nvPr>
        </p:nvGraphicFramePr>
        <p:xfrm>
          <a:off x="1828800" y="438150"/>
          <a:ext cx="731520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97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201251"/>
            <a:ext cx="9976104" cy="618631"/>
          </a:xfrm>
        </p:spPr>
        <p:txBody>
          <a:bodyPr/>
          <a:lstStyle/>
          <a:p>
            <a:r>
              <a:rPr lang="en-US" dirty="0" smtClean="0"/>
              <a:t>OpenACC </a:t>
            </a:r>
            <a:r>
              <a:rPr lang="en-US" b="0" dirty="0" smtClean="0">
                <a:cs typeface="Courier New" pitchFamily="49" charset="0"/>
              </a:rPr>
              <a:t>kernels</a:t>
            </a:r>
            <a:r>
              <a:rPr lang="en-US" dirty="0" smtClean="0"/>
              <a:t> Directive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703736F2-0E06-46EF-A0EB-2112417E9093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910432" y="1227138"/>
            <a:ext cx="9151937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kernels directive identifies a region that may contain </a:t>
            </a:r>
            <a:r>
              <a:rPr lang="en-US" i="1" dirty="0" smtClean="0"/>
              <a:t>loops</a:t>
            </a:r>
            <a:r>
              <a:rPr lang="en-US" dirty="0" smtClean="0"/>
              <a:t> that the compiler can turn into parallel </a:t>
            </a:r>
            <a:r>
              <a:rPr lang="en-US" i="1" dirty="0" smtClean="0"/>
              <a:t>kernels</a:t>
            </a:r>
            <a:r>
              <a:rPr lang="en-US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6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i=0; i&lt;N; i++)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x[i] = 1.0;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y[i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2.0;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i=0; i&lt;N; i++)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[i] = a*x[i] + y[i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ight Brace 3"/>
          <p:cNvSpPr/>
          <p:nvPr>
            <p:custDataLst>
              <p:tags r:id="rId4"/>
            </p:custDataLst>
          </p:nvPr>
        </p:nvSpPr>
        <p:spPr>
          <a:xfrm>
            <a:off x="4299231" y="2913630"/>
            <a:ext cx="216024" cy="927961"/>
          </a:xfrm>
          <a:prstGeom prst="rightBrace">
            <a:avLst>
              <a:gd name="adj1" fmla="val 27869"/>
              <a:gd name="adj2" fmla="val 5000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86" tIns="45690" rIns="91386" bIns="45690"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4659274" y="3208363"/>
            <a:ext cx="1224136" cy="338494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rebuchet MS" pitchFamily="34" charset="0"/>
              </a:rPr>
              <a:t>kernel 1</a:t>
            </a:r>
            <a:endParaRPr lang="en-GB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6"/>
            </p:custDataLst>
          </p:nvPr>
        </p:nvSpPr>
        <p:spPr>
          <a:xfrm>
            <a:off x="4659274" y="4496384"/>
            <a:ext cx="1224136" cy="338494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rebuchet MS" pitchFamily="34" charset="0"/>
              </a:rPr>
              <a:t>kernel 2</a:t>
            </a:r>
            <a:endParaRPr lang="en-GB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Right Brace 6"/>
          <p:cNvSpPr/>
          <p:nvPr>
            <p:custDataLst>
              <p:tags r:id="rId7"/>
            </p:custDataLst>
          </p:nvPr>
        </p:nvSpPr>
        <p:spPr>
          <a:xfrm>
            <a:off x="4313888" y="4248847"/>
            <a:ext cx="216024" cy="833569"/>
          </a:xfrm>
          <a:prstGeom prst="rightBrace">
            <a:avLst>
              <a:gd name="adj1" fmla="val 27869"/>
              <a:gd name="adj2" fmla="val 5000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86" tIns="45690" rIns="91386" bIns="45690"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9" name="Rounded Rectangle 8"/>
          <p:cNvSpPr/>
          <p:nvPr>
            <p:custDataLst>
              <p:tags r:id="rId8"/>
            </p:custDataLst>
          </p:nvPr>
        </p:nvSpPr>
        <p:spPr>
          <a:xfrm>
            <a:off x="6546850" y="2401596"/>
            <a:ext cx="3733800" cy="2264036"/>
          </a:xfrm>
          <a:prstGeom prst="roundRect">
            <a:avLst/>
          </a:prstGeom>
          <a:solidFill>
            <a:schemeClr val="tx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rebuchet MS" pitchFamily="34" charset="0"/>
              </a:rPr>
              <a:t>The compiler identifies 2 parallel loops and generates 2 kernels.</a:t>
            </a:r>
            <a:endParaRPr lang="en-US" sz="200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226986"/>
            <a:ext cx="9976104" cy="618631"/>
          </a:xfrm>
        </p:spPr>
        <p:txBody>
          <a:bodyPr/>
          <a:lstStyle/>
          <a:p>
            <a:r>
              <a:rPr lang="en-US" sz="3200" dirty="0" smtClean="0"/>
              <a:t>Parallelize with OpenACC kernels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703736F2-0E06-46EF-A0EB-2112417E9093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1019175" y="952500"/>
            <a:ext cx="8934450" cy="5047475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err=0.0;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Anew[j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][i] 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0.25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(A[j][i+1] + A[j][i-1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A[j-1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max(err,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12" name="Group 11"/>
          <p:cNvGrpSpPr/>
          <p:nvPr>
            <p:custDataLst>
              <p:tags r:id="rId4"/>
            </p:custDataLst>
          </p:nvPr>
        </p:nvGrpSpPr>
        <p:grpSpPr>
          <a:xfrm>
            <a:off x="7795416" y="1540247"/>
            <a:ext cx="2992389" cy="632778"/>
            <a:chOff x="5771401" y="680708"/>
            <a:chExt cx="2951501" cy="527315"/>
          </a:xfrm>
          <a:solidFill>
            <a:schemeClr val="tx2"/>
          </a:solidFill>
        </p:grpSpPr>
        <p:sp>
          <p:nvSpPr>
            <p:cNvPr id="16" name="Rounded Rectangle 15"/>
            <p:cNvSpPr/>
            <p:nvPr>
              <p:custDataLst>
                <p:tags r:id="rId5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Look for parallelism within this region.</a:t>
              </a:r>
              <a:endParaRPr lang="en-US" sz="1600" b="1" dirty="0">
                <a:solidFill>
                  <a:srgbClr val="FFFFFF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17" name="AutoShape 1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rot="5400000" flipV="1">
              <a:off x="5744794" y="859717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3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293058"/>
            <a:ext cx="9976104" cy="618631"/>
          </a:xfrm>
        </p:spPr>
        <p:txBody>
          <a:bodyPr/>
          <a:lstStyle/>
          <a:p>
            <a:r>
              <a:rPr lang="en-US" dirty="0" smtClean="0"/>
              <a:t>Building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D4805CE7-0A03-45C8-A1A3-4ABBAD2E805D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910432" y="1203325"/>
            <a:ext cx="9151937" cy="43529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-fast </a:t>
            </a:r>
            <a:r>
              <a:rPr lang="en-US" sz="1400" b="1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-ta=tesla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Minfo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=all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laplace2d.c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40, Loop not fused: function call before adjacent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Generated vector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code for the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51, Loop not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vectorized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/parallelized: potential early exits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55, Generating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(Anew[1:4094][1:4094])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(A[:][:])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(A[1:4094][1:4094])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Generating Tesla code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57,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59,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57,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59,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gang, vector(128)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63, Max reduction generated for error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67,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69,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67,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69,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gang, vector(128)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56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1135863"/>
              </p:ext>
            </p:extLst>
          </p:nvPr>
        </p:nvGraphicFramePr>
        <p:xfrm>
          <a:off x="977900" y="588963"/>
          <a:ext cx="9017000" cy="5310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ounded Rectangle 4"/>
          <p:cNvSpPr/>
          <p:nvPr>
            <p:custDataLst>
              <p:tags r:id="rId2"/>
            </p:custDataLst>
          </p:nvPr>
        </p:nvSpPr>
        <p:spPr>
          <a:xfrm>
            <a:off x="1893566" y="1226874"/>
            <a:ext cx="2727863" cy="1066874"/>
          </a:xfrm>
          <a:prstGeom prst="roundRect">
            <a:avLst/>
          </a:prstGeom>
          <a:solidFill>
            <a:schemeClr val="lt1"/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Why did OpenACC slow down here?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8275931" y="336086"/>
            <a:ext cx="173708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Intel Xeon E5-2698 </a:t>
            </a:r>
            <a:r>
              <a:rPr lang="en-US" dirty="0">
                <a:solidFill>
                  <a:schemeClr val="bg1"/>
                </a:solidFill>
              </a:rPr>
              <a:t>v3 @ </a:t>
            </a:r>
            <a:r>
              <a:rPr lang="en-US" dirty="0" smtClean="0">
                <a:solidFill>
                  <a:schemeClr val="bg1"/>
                </a:solidFill>
              </a:rPr>
              <a:t>2.30GHz (</a:t>
            </a:r>
            <a:r>
              <a:rPr lang="en-US" dirty="0" err="1" smtClean="0">
                <a:solidFill>
                  <a:schemeClr val="bg1"/>
                </a:solidFill>
              </a:rPr>
              <a:t>Haswell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vs.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NVIDIA Tesla K40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865" y="333449"/>
            <a:ext cx="8871625" cy="5360973"/>
          </a:xfrm>
          <a:prstGeom prst="rect">
            <a:avLst/>
          </a:prstGeom>
        </p:spPr>
      </p:pic>
      <p:sp>
        <p:nvSpPr>
          <p:cNvPr id="4" name="Line Callout 1 3"/>
          <p:cNvSpPr/>
          <p:nvPr>
            <p:custDataLst>
              <p:tags r:id="rId1"/>
            </p:custDataLst>
          </p:nvPr>
        </p:nvSpPr>
        <p:spPr>
          <a:xfrm>
            <a:off x="3432703" y="3817556"/>
            <a:ext cx="3978233" cy="380010"/>
          </a:xfrm>
          <a:prstGeom prst="borderCallout1">
            <a:avLst>
              <a:gd name="adj1" fmla="val 52083"/>
              <a:gd name="adj2" fmla="val 99177"/>
              <a:gd name="adj3" fmla="val 10985"/>
              <a:gd name="adj4" fmla="val 121746"/>
            </a:avLst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8133981" y="2941727"/>
            <a:ext cx="2481943" cy="1021556"/>
          </a:xfrm>
          <a:prstGeom prst="roundRect">
            <a:avLst/>
          </a:prstGeom>
          <a:solidFill>
            <a:schemeClr val="lt1"/>
          </a:solidFill>
          <a:ln w="5715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Very low Compute/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Memcpy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ratio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03056358"/>
              </p:ext>
            </p:extLst>
          </p:nvPr>
        </p:nvGraphicFramePr>
        <p:xfrm>
          <a:off x="7127170" y="4744918"/>
          <a:ext cx="3526972" cy="743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8736"/>
                <a:gridCol w="1578236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Compute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seconds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7786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Memory Copy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62 seconds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8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586" y="277340"/>
            <a:ext cx="9122721" cy="551270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>
            <p:custDataLst>
              <p:tags r:id="rId1"/>
            </p:custDataLst>
          </p:nvPr>
        </p:nvCxnSpPr>
        <p:spPr>
          <a:xfrm flipH="1" flipV="1">
            <a:off x="2976664" y="2577829"/>
            <a:ext cx="476655" cy="12159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>
            <p:custDataLst>
              <p:tags r:id="rId2"/>
            </p:custDataLst>
          </p:nvPr>
        </p:nvCxnSpPr>
        <p:spPr>
          <a:xfrm flipV="1">
            <a:off x="3774332" y="2701046"/>
            <a:ext cx="706878" cy="10927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>
            <p:custDataLst>
              <p:tags r:id="rId3"/>
            </p:custDataLst>
          </p:nvPr>
        </p:nvSpPr>
        <p:spPr>
          <a:xfrm>
            <a:off x="2534056" y="3793787"/>
            <a:ext cx="2310320" cy="953311"/>
          </a:xfrm>
          <a:prstGeom prst="round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PCIe</a:t>
            </a:r>
            <a:r>
              <a:rPr lang="en-US" sz="2400" dirty="0" smtClean="0">
                <a:solidFill>
                  <a:schemeClr val="bg1"/>
                </a:solidFill>
              </a:rPr>
              <a:t> Copies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>
            <p:custDataLst>
              <p:tags r:id="rId4"/>
            </p:custDataLst>
          </p:nvPr>
        </p:nvCxnSpPr>
        <p:spPr>
          <a:xfrm flipH="1">
            <a:off x="4679008" y="609600"/>
            <a:ext cx="1898512" cy="58690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>
            <p:custDataLst>
              <p:tags r:id="rId5"/>
            </p:custDataLst>
          </p:nvPr>
        </p:nvSpPr>
        <p:spPr>
          <a:xfrm>
            <a:off x="6577520" y="132944"/>
            <a:ext cx="2576208" cy="953311"/>
          </a:xfrm>
          <a:prstGeom prst="round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104ms/iteration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4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02" y="214738"/>
            <a:ext cx="9976104" cy="618631"/>
          </a:xfrm>
        </p:spPr>
        <p:txBody>
          <a:bodyPr/>
          <a:lstStyle/>
          <a:p>
            <a:r>
              <a:rPr lang="en-US" dirty="0" smtClean="0"/>
              <a:t>Excessive Data Transfers</a:t>
            </a:r>
            <a:endParaRPr lang="en-US" dirty="0"/>
          </a:p>
        </p:txBody>
      </p:sp>
      <p:sp>
        <p:nvSpPr>
          <p:cNvPr id="6" name="Rectangle 5"/>
          <p:cNvSpPr/>
          <p:nvPr>
            <p:custDataLst>
              <p:tags r:id="rId2"/>
            </p:custDataLst>
          </p:nvPr>
        </p:nvSpPr>
        <p:spPr>
          <a:xfrm>
            <a:off x="1421394" y="1409700"/>
            <a:ext cx="439998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err=0.0;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Rectangle 7"/>
          <p:cNvSpPr/>
          <p:nvPr>
            <p:custDataLst>
              <p:tags r:id="rId3"/>
            </p:custDataLst>
          </p:nvPr>
        </p:nvSpPr>
        <p:spPr>
          <a:xfrm>
            <a:off x="5821378" y="1943100"/>
            <a:ext cx="49990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kernels</a:t>
            </a:r>
            <a:endParaRPr lang="en-US" sz="1400" b="1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0"/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     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Anew[j][i] 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0.25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(A[j][i+1] + 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A[j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][i-1]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 A[j-1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][i] + 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A[j+1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max(err,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abs(Anew[j][i]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– 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A[j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][i]);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</a:p>
        </p:txBody>
      </p:sp>
      <p:sp>
        <p:nvSpPr>
          <p:cNvPr id="9" name="Rectangle 8"/>
          <p:cNvSpPr/>
          <p:nvPr>
            <p:custDataLst>
              <p:tags r:id="rId4"/>
            </p:custDataLst>
          </p:nvPr>
        </p:nvSpPr>
        <p:spPr>
          <a:xfrm>
            <a:off x="2537016" y="2156610"/>
            <a:ext cx="2075471" cy="57150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A, Anew resident on host</a:t>
            </a:r>
            <a:endParaRPr lang="en-US" sz="16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>
            <p:custDataLst>
              <p:tags r:id="rId5"/>
            </p:custDataLst>
          </p:nvPr>
        </p:nvSpPr>
        <p:spPr>
          <a:xfrm>
            <a:off x="2473648" y="5019319"/>
            <a:ext cx="2075471" cy="608468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A, Anew resident on host</a:t>
            </a:r>
            <a:endParaRPr lang="en-US" sz="16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>
            <p:custDataLst>
              <p:tags r:id="rId6"/>
            </p:custDataLst>
          </p:nvPr>
        </p:nvSpPr>
        <p:spPr>
          <a:xfrm>
            <a:off x="6015596" y="2294391"/>
            <a:ext cx="2168737" cy="545283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A, Anew resident on accelerator</a:t>
            </a:r>
            <a:endParaRPr lang="en-US" sz="16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>
            <p:custDataLst>
              <p:tags r:id="rId7"/>
            </p:custDataLst>
          </p:nvPr>
        </p:nvSpPr>
        <p:spPr>
          <a:xfrm>
            <a:off x="6506391" y="5019318"/>
            <a:ext cx="2168737" cy="608469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A, Anew resident on accelerator</a:t>
            </a:r>
            <a:endParaRPr lang="en-US" sz="16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7" name="Curved Connector 16"/>
          <p:cNvCxnSpPr>
            <a:stCxn id="9" idx="3"/>
            <a:endCxn id="14" idx="1"/>
          </p:cNvCxnSpPr>
          <p:nvPr>
            <p:custDataLst>
              <p:tags r:id="rId8"/>
            </p:custDataLst>
          </p:nvPr>
        </p:nvCxnSpPr>
        <p:spPr>
          <a:xfrm>
            <a:off x="4612487" y="2442360"/>
            <a:ext cx="1403109" cy="124673"/>
          </a:xfrm>
          <a:prstGeom prst="curvedConnector3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5" idx="1"/>
            <a:endCxn id="10" idx="3"/>
          </p:cNvCxnSpPr>
          <p:nvPr>
            <p:custDataLst>
              <p:tags r:id="rId9"/>
            </p:custDataLst>
          </p:nvPr>
        </p:nvCxnSpPr>
        <p:spPr>
          <a:xfrm rot="10800000">
            <a:off x="4549119" y="5323553"/>
            <a:ext cx="1957272" cy="12700"/>
          </a:xfrm>
          <a:prstGeom prst="curvedConnector3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>
            <p:custDataLst>
              <p:tags r:id="rId10"/>
            </p:custDataLst>
          </p:nvPr>
        </p:nvSpPr>
        <p:spPr>
          <a:xfrm>
            <a:off x="2537016" y="3187914"/>
            <a:ext cx="1889803" cy="1371600"/>
          </a:xfrm>
          <a:prstGeom prst="rect">
            <a:avLst/>
          </a:prstGeom>
          <a:solidFill>
            <a:srgbClr val="C00000"/>
          </a:solidFill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These copies happen every iteration of the outer while loop!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4728766" y="2578681"/>
            <a:ext cx="40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>
            <p:custDataLst>
              <p:tags r:id="rId12"/>
            </p:custDataLst>
          </p:nvPr>
        </p:nvSpPr>
        <p:spPr>
          <a:xfrm>
            <a:off x="5213882" y="3546893"/>
            <a:ext cx="40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Copy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7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9807" y="148411"/>
            <a:ext cx="9976104" cy="618631"/>
          </a:xfrm>
        </p:spPr>
        <p:txBody>
          <a:bodyPr/>
          <a:lstStyle/>
          <a:p>
            <a:r>
              <a:rPr lang="en-US" sz="3200" dirty="0" smtClean="0"/>
              <a:t>Identifying Data Locality</a:t>
            </a:r>
            <a:endParaRPr lang="en-US" sz="3200" dirty="0"/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59667" y="952500"/>
            <a:ext cx="9098733" cy="5262919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err=0.0;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Anew[j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][i] 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0.25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(A[j][i+1] + A[j][i-1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A[j-1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max(err,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" name="Line Callout 2 2"/>
          <p:cNvSpPr/>
          <p:nvPr>
            <p:custDataLst>
              <p:tags r:id="rId3"/>
            </p:custDataLst>
          </p:nvPr>
        </p:nvSpPr>
        <p:spPr>
          <a:xfrm>
            <a:off x="6875813" y="1852551"/>
            <a:ext cx="3610099" cy="1235033"/>
          </a:xfrm>
          <a:prstGeom prst="borderCallout2">
            <a:avLst>
              <a:gd name="adj1" fmla="val 98558"/>
              <a:gd name="adj2" fmla="val 220"/>
              <a:gd name="adj3" fmla="val 165460"/>
              <a:gd name="adj4" fmla="val -12720"/>
              <a:gd name="adj5" fmla="val 164759"/>
              <a:gd name="adj6" fmla="val -152259"/>
            </a:avLst>
          </a:prstGeom>
          <a:solidFill>
            <a:schemeClr val="lt1"/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Does the CPU need the data between these loop nests?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Line Callout 2 7"/>
          <p:cNvSpPr/>
          <p:nvPr>
            <p:custDataLst>
              <p:tags r:id="rId4"/>
            </p:custDataLst>
          </p:nvPr>
        </p:nvSpPr>
        <p:spPr>
          <a:xfrm>
            <a:off x="6875813" y="3583959"/>
            <a:ext cx="3610099" cy="1235033"/>
          </a:xfrm>
          <a:prstGeom prst="borderCallout2">
            <a:avLst>
              <a:gd name="adj1" fmla="val 101442"/>
              <a:gd name="adj2" fmla="val -109"/>
              <a:gd name="adj3" fmla="val 165460"/>
              <a:gd name="adj4" fmla="val -12720"/>
              <a:gd name="adj5" fmla="val 164759"/>
              <a:gd name="adj6" fmla="val -152259"/>
            </a:avLst>
          </a:prstGeom>
          <a:solidFill>
            <a:schemeClr val="lt1"/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Does the CPU need the data between iterations of the convergence loop?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0" y="0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0" y="2790634"/>
            <a:ext cx="4388885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 smtClean="0">
                <a:solidFill>
                  <a:schemeClr val="tx1"/>
                </a:solidFill>
              </a:rPr>
              <a:t>Course Syllabus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4896464" y="861894"/>
            <a:ext cx="5751871" cy="44781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1: 	</a:t>
            </a:r>
            <a:r>
              <a:rPr lang="en-US" sz="2000" dirty="0" smtClean="0">
                <a:solidFill>
                  <a:schemeClr val="bg1"/>
                </a:solidFill>
              </a:rPr>
              <a:t>Introduction </a:t>
            </a:r>
            <a:r>
              <a:rPr lang="en-US" sz="2000" dirty="0">
                <a:solidFill>
                  <a:schemeClr val="bg1"/>
                </a:solidFill>
              </a:rPr>
              <a:t>to OpenACC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6: 	</a:t>
            </a:r>
            <a:r>
              <a:rPr lang="en-US" sz="2000" dirty="0" smtClean="0">
                <a:solidFill>
                  <a:schemeClr val="bg1"/>
                </a:solidFill>
              </a:rPr>
              <a:t>Office </a:t>
            </a:r>
            <a:r>
              <a:rPr lang="en-US" sz="2000" dirty="0">
                <a:solidFill>
                  <a:schemeClr val="bg1"/>
                </a:solidFill>
              </a:rPr>
              <a:t>Hours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15: </a:t>
            </a:r>
            <a:r>
              <a:rPr lang="en-US" sz="2000" dirty="0">
                <a:solidFill>
                  <a:schemeClr val="bg1"/>
                </a:solidFill>
              </a:rPr>
              <a:t>Profiling and Parallelizing with the </a:t>
            </a:r>
            <a:r>
              <a:rPr lang="en-US" sz="2000" dirty="0" smtClean="0">
                <a:solidFill>
                  <a:schemeClr val="bg1"/>
                </a:solidFill>
              </a:rPr>
              <a:t>				OpenACC </a:t>
            </a:r>
            <a:r>
              <a:rPr lang="en-US" sz="2000" dirty="0">
                <a:solidFill>
                  <a:schemeClr val="bg1"/>
                </a:solidFill>
              </a:rPr>
              <a:t>Toolkit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20: </a:t>
            </a:r>
            <a:r>
              <a:rPr lang="en-US" sz="2000" dirty="0">
                <a:solidFill>
                  <a:schemeClr val="bg1"/>
                </a:solidFill>
              </a:rPr>
              <a:t>Office Hours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29: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Expressing Data Locality </a:t>
            </a:r>
            <a:r>
              <a:rPr lang="en-US" sz="2000" dirty="0" smtClean="0">
                <a:solidFill>
                  <a:schemeClr val="bg1"/>
                </a:solidFill>
              </a:rPr>
              <a:t>and 					Optimizations with </a:t>
            </a:r>
            <a:r>
              <a:rPr lang="en-US" sz="2000" dirty="0">
                <a:solidFill>
                  <a:schemeClr val="bg1"/>
                </a:solidFill>
              </a:rPr>
              <a:t>OpenACC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Nov 3: 	</a:t>
            </a:r>
            <a:r>
              <a:rPr lang="en-US" sz="2000" dirty="0" smtClean="0">
                <a:solidFill>
                  <a:schemeClr val="bg1"/>
                </a:solidFill>
              </a:rPr>
              <a:t>Office </a:t>
            </a:r>
            <a:r>
              <a:rPr lang="en-US" sz="2000" dirty="0">
                <a:solidFill>
                  <a:schemeClr val="bg1"/>
                </a:solidFill>
              </a:rPr>
              <a:t>Hours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Nov 12: </a:t>
            </a:r>
            <a:r>
              <a:rPr lang="en-US" sz="2000" dirty="0" smtClean="0">
                <a:solidFill>
                  <a:schemeClr val="bg1"/>
                </a:solidFill>
              </a:rPr>
              <a:t>Advanced </a:t>
            </a:r>
            <a:r>
              <a:rPr lang="en-US" sz="2000" dirty="0">
                <a:solidFill>
                  <a:schemeClr val="bg1"/>
                </a:solidFill>
              </a:rPr>
              <a:t>OpenACC Techniques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Nov 24: </a:t>
            </a:r>
            <a:r>
              <a:rPr lang="en-US" sz="2000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3" name="TextBox 2"/>
          <p:cNvSpPr txBox="1"/>
          <p:nvPr>
            <p:custDataLst>
              <p:tags r:id="rId4"/>
            </p:custDataLst>
          </p:nvPr>
        </p:nvSpPr>
        <p:spPr>
          <a:xfrm>
            <a:off x="171449" y="5622528"/>
            <a:ext cx="4143375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</a:rPr>
              <a:t>Recordings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smtClean="0">
                <a:solidFill>
                  <a:schemeClr val="tx1"/>
                </a:solidFill>
              </a:rPr>
              <a:t>developer.nvidia.com/openacc-course</a:t>
            </a:r>
          </a:p>
        </p:txBody>
      </p:sp>
      <p:sp>
        <p:nvSpPr>
          <p:cNvPr id="8" name="Rectangle 7"/>
          <p:cNvSpPr/>
          <p:nvPr>
            <p:custDataLst>
              <p:tags r:id="rId5"/>
            </p:custDataLst>
          </p:nvPr>
        </p:nvSpPr>
        <p:spPr>
          <a:xfrm>
            <a:off x="4772025" y="838200"/>
            <a:ext cx="5876310" cy="4762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9668195"/>
              </p:ext>
            </p:extLst>
          </p:nvPr>
        </p:nvGraphicFramePr>
        <p:xfrm>
          <a:off x="1828800" y="438150"/>
          <a:ext cx="731520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697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7844" y="340213"/>
            <a:ext cx="9976104" cy="590931"/>
          </a:xfrm>
        </p:spPr>
        <p:txBody>
          <a:bodyPr/>
          <a:lstStyle/>
          <a:p>
            <a:r>
              <a:rPr lang="en-US" b="0" dirty="0" smtClean="0">
                <a:cs typeface="Courier New" pitchFamily="49" charset="0"/>
              </a:rPr>
              <a:t>Data</a:t>
            </a:r>
            <a:r>
              <a:rPr lang="en-US" dirty="0" smtClean="0"/>
              <a:t>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910432" y="1203325"/>
            <a:ext cx="9151937" cy="43529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 directive defines a region of code in which GPU arrays remain on the GPU and are shared among all kernels in that region.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20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2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data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20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...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kernels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ight Brace 3"/>
          <p:cNvSpPr/>
          <p:nvPr>
            <p:custDataLst>
              <p:tags r:id="rId3"/>
            </p:custDataLst>
          </p:nvPr>
        </p:nvSpPr>
        <p:spPr>
          <a:xfrm>
            <a:off x="5377884" y="3066156"/>
            <a:ext cx="216024" cy="1981200"/>
          </a:xfrm>
          <a:prstGeom prst="rightBrace">
            <a:avLst>
              <a:gd name="adj1" fmla="val 27869"/>
              <a:gd name="adj2" fmla="val 5000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86" tIns="45690" rIns="91386" bIns="45690"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5646884" y="3887509"/>
            <a:ext cx="1354365" cy="338494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rebuchet MS" pitchFamily="34" charset="0"/>
              </a:rPr>
              <a:t>Data Region</a:t>
            </a:r>
            <a:endParaRPr lang="en-GB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" name="Rounded Rectangle 8"/>
          <p:cNvSpPr/>
          <p:nvPr>
            <p:custDataLst>
              <p:tags r:id="rId5"/>
            </p:custDataLst>
          </p:nvPr>
        </p:nvSpPr>
        <p:spPr>
          <a:xfrm>
            <a:off x="7054225" y="2924738"/>
            <a:ext cx="3076764" cy="2264036"/>
          </a:xfrm>
          <a:prstGeom prst="roundRect">
            <a:avLst/>
          </a:prstGeom>
          <a:solidFill>
            <a:schemeClr val="tx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rebuchet MS" pitchFamily="34" charset="0"/>
              </a:rPr>
              <a:t>Arrays used within the data region will remain on the GPU until the end of the data region.</a:t>
            </a:r>
            <a:endParaRPr lang="en-US" sz="2000" dirty="0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4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302785"/>
            <a:ext cx="9976104" cy="6186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Clauses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008248"/>
          <a:ext cx="9144000" cy="493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1056"/>
                <a:gridCol w="64629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copy ( </a:t>
                      </a:r>
                      <a:r>
                        <a:rPr lang="en-US" b="1" i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Allocates memory on GPU and copies data from host to GPU when entering region and copies data to the host when exiting region.</a:t>
                      </a:r>
                    </a:p>
                  </a:txBody>
                  <a:tcPr marL="137160" marR="137160" marT="137160" marB="13716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copyin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( </a:t>
                      </a:r>
                      <a:r>
                        <a:rPr lang="en-US" b="1" i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Allocates memory on GPU and copies data from host to GPU when entering region.</a:t>
                      </a:r>
                    </a:p>
                  </a:txBody>
                  <a:tcPr marL="137160" marR="137160" marT="137160" marB="13716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copyout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( </a:t>
                      </a:r>
                      <a:r>
                        <a:rPr lang="en-US" b="1" i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Allocates memory on GPU and copies data to the host when exiting region.</a:t>
                      </a:r>
                    </a:p>
                  </a:txBody>
                  <a:tcPr marL="137160" marR="137160" marT="137160" marB="13716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create ( </a:t>
                      </a:r>
                      <a:r>
                        <a:rPr lang="en-US" b="1" i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Allocates memory on GPU but does not copy.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present ( </a:t>
                      </a:r>
                      <a:r>
                        <a:rPr lang="en-US" b="1" i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Data is already present on GPU from another containing data region.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deviceptr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 </a:t>
                      </a:r>
                      <a:r>
                        <a:rPr lang="en-US" b="1" i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The variable is a device pointer (e.g. CUDA) and can be used directly on the device.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20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254147"/>
            <a:ext cx="9976104" cy="618631"/>
          </a:xfrm>
        </p:spPr>
        <p:txBody>
          <a:bodyPr/>
          <a:lstStyle/>
          <a:p>
            <a:r>
              <a:rPr lang="en-US" dirty="0" smtClean="0"/>
              <a:t>Array Shaping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574675" y="1409700"/>
            <a:ext cx="9823450" cy="425291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Compiler sometimes cannot determine size of arrays</a:t>
            </a:r>
          </a:p>
          <a:p>
            <a:pPr lvl="1"/>
            <a:r>
              <a:rPr lang="en-US" sz="2200" dirty="0" smtClean="0"/>
              <a:t>Must specify explicitly using data clauses and array “shape”</a:t>
            </a:r>
          </a:p>
          <a:p>
            <a:pPr marL="0" indent="0">
              <a:buNone/>
            </a:pPr>
            <a:r>
              <a:rPr lang="en-US" sz="2200" u="sng" dirty="0" smtClean="0"/>
              <a:t>C/C++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2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pragma acc data </a:t>
            </a:r>
            <a:r>
              <a:rPr lang="en-US" sz="22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copyin</a:t>
            </a:r>
            <a:r>
              <a:rPr lang="en-US" sz="2200" b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(a[0:nelem]) </a:t>
            </a:r>
            <a:r>
              <a:rPr lang="en-US" sz="22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copyout</a:t>
            </a:r>
            <a:r>
              <a:rPr lang="en-US" sz="2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(b[s/4:3*s/4</a:t>
            </a:r>
            <a:r>
              <a:rPr lang="en-US" sz="2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])</a:t>
            </a:r>
          </a:p>
          <a:p>
            <a:pPr marL="0" indent="0">
              <a:buNone/>
            </a:pPr>
            <a:r>
              <a:rPr lang="en-US" sz="2200" u="sng" dirty="0" smtClean="0"/>
              <a:t>Fortran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!$acc data </a:t>
            </a:r>
            <a:r>
              <a:rPr lang="en-US" sz="22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copyin</a:t>
            </a:r>
            <a:r>
              <a:rPr lang="en-US" sz="2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(a(1:end)) </a:t>
            </a:r>
            <a:r>
              <a:rPr lang="en-US" sz="22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copyout</a:t>
            </a:r>
            <a:r>
              <a:rPr lang="en-US" sz="2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(b(s/4:3*s/4))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Note: data clauses can be used on </a:t>
            </a:r>
            <a:r>
              <a:rPr lang="en-US" sz="2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2200" dirty="0" smtClean="0"/>
              <a:t>, </a:t>
            </a:r>
            <a:r>
              <a:rPr lang="en-US" sz="2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parallel</a:t>
            </a:r>
            <a:r>
              <a:rPr lang="en-US" sz="2200" dirty="0" smtClean="0"/>
              <a:t>, or </a:t>
            </a:r>
            <a:r>
              <a:rPr lang="en-US" sz="2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kernels</a:t>
            </a:r>
            <a:endParaRPr lang="en-US" sz="22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0981" y="281527"/>
            <a:ext cx="9976104" cy="535531"/>
          </a:xfrm>
        </p:spPr>
        <p:txBody>
          <a:bodyPr/>
          <a:lstStyle/>
          <a:p>
            <a:r>
              <a:rPr lang="en-US" sz="3200" dirty="0" smtClean="0"/>
              <a:t>Express Data Locality</a:t>
            </a:r>
            <a:endParaRPr lang="en-US" sz="3200" dirty="0"/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59667" y="952500"/>
            <a:ext cx="9098733" cy="5047475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data copy(A) create(Anew)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err=0.0;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 smtClean="0">
              <a:solidFill>
                <a:schemeClr val="tx2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Anew[j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][i] 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0.25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(A[j][i+1] + A[j][i-1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A[j-1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max(err,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12" name="Group 11"/>
          <p:cNvGrpSpPr/>
          <p:nvPr>
            <p:custDataLst>
              <p:tags r:id="rId3"/>
            </p:custDataLst>
          </p:nvPr>
        </p:nvGrpSpPr>
        <p:grpSpPr>
          <a:xfrm>
            <a:off x="6994587" y="801570"/>
            <a:ext cx="3246955" cy="1846628"/>
            <a:chOff x="5520312" y="680708"/>
            <a:chExt cx="3202589" cy="657985"/>
          </a:xfrm>
          <a:solidFill>
            <a:schemeClr val="tx2"/>
          </a:solidFill>
        </p:grpSpPr>
        <p:sp>
          <p:nvSpPr>
            <p:cNvPr id="16" name="Rounded Rectangle 15"/>
            <p:cNvSpPr/>
            <p:nvPr>
              <p:custDataLst>
                <p:tags r:id="rId4"/>
              </p:custDataLst>
            </p:nvPr>
          </p:nvSpPr>
          <p:spPr>
            <a:xfrm>
              <a:off x="6042107" y="680708"/>
              <a:ext cx="2680794" cy="65798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chemeClr val="tx1"/>
                  </a:solidFill>
                  <a:ea typeface="DejaVu Sans" charset="0"/>
                  <a:cs typeface="DejaVu Sans" charset="0"/>
                </a:rPr>
                <a:t>Copy A to/from the accelerator only when needed.</a:t>
              </a:r>
            </a:p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endParaRPr lang="en-US" sz="1600" b="1" dirty="0" smtClean="0">
                <a:solidFill>
                  <a:schemeClr val="tx1"/>
                </a:solidFill>
                <a:ea typeface="DejaVu Sans" charset="0"/>
                <a:cs typeface="DejaVu Sans" charset="0"/>
              </a:endParaRPr>
            </a:p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chemeClr val="tx1"/>
                  </a:solidFill>
                  <a:ea typeface="DejaVu Sans" charset="0"/>
                  <a:cs typeface="DejaVu Sans" charset="0"/>
                </a:rPr>
                <a:t>Create Anew as a device temporary. </a:t>
              </a:r>
              <a:endParaRPr lang="en-US" sz="1600" b="1" dirty="0">
                <a:solidFill>
                  <a:schemeClr val="tx1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17" name="AutoShape 1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rot="5400000" flipV="1">
              <a:off x="5524833" y="826487"/>
              <a:ext cx="169240" cy="178281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9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419594"/>
            <a:ext cx="9976104" cy="618631"/>
          </a:xfrm>
        </p:spPr>
        <p:txBody>
          <a:bodyPr/>
          <a:lstStyle/>
          <a:p>
            <a:r>
              <a:rPr lang="en-US" dirty="0" smtClean="0"/>
              <a:t>Rebuilding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D4805CE7-0A03-45C8-A1A3-4ABBAD2E805D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910432" y="1203325"/>
            <a:ext cx="9151937" cy="43529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pgcc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-fast 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-ta=tesla 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=all laplace2d.c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40, Loop not fused: function call before adjacent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Generated vector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code for the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51, Generating copy(A[:][:])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Generating create(Anew[:][:])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Loop not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vectorized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/parallelized: potential early exits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56, 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56, Max reduction generated for error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57,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59,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vector(256)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56, Generating Tesla code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59,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67, 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68,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70,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vector(256)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67, Generating Tesla code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70, Loop is parallelizable</a:t>
            </a:r>
          </a:p>
        </p:txBody>
      </p:sp>
    </p:spTree>
    <p:extLst>
      <p:ext uri="{BB962C8B-B14F-4D97-AF65-F5344CB8AC3E}">
        <p14:creationId xmlns:p14="http://schemas.microsoft.com/office/powerpoint/2010/main" val="2419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0638" y="882650"/>
            <a:ext cx="7915275" cy="483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0223" y="159109"/>
            <a:ext cx="9976104" cy="618631"/>
          </a:xfrm>
        </p:spPr>
        <p:txBody>
          <a:bodyPr/>
          <a:lstStyle/>
          <a:p>
            <a:r>
              <a:rPr lang="en-US" sz="3200" dirty="0" smtClean="0"/>
              <a:t>Visual Profiler: Data Region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D4805CE7-0A03-45C8-A1A3-4ABBAD2E805D}" type="slidenum">
              <a:rPr lang="en-US" smtClean="0"/>
              <a:t>36</a:t>
            </a:fld>
            <a:endParaRPr lang="en-US"/>
          </a:p>
        </p:txBody>
      </p:sp>
      <p:sp>
        <p:nvSpPr>
          <p:cNvPr id="5" name="Left Brace 4"/>
          <p:cNvSpPr/>
          <p:nvPr>
            <p:custDataLst>
              <p:tags r:id="rId3"/>
            </p:custDataLst>
          </p:nvPr>
        </p:nvSpPr>
        <p:spPr>
          <a:xfrm rot="16200000">
            <a:off x="4863650" y="3822544"/>
            <a:ext cx="461728" cy="2588821"/>
          </a:xfrm>
          <a:prstGeom prst="leftBrace">
            <a:avLst/>
          </a:prstGeom>
          <a:ln w="317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4008097" y="5326095"/>
            <a:ext cx="217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Iteration 1</a:t>
            </a:r>
          </a:p>
        </p:txBody>
      </p:sp>
      <p:sp>
        <p:nvSpPr>
          <p:cNvPr id="7" name="Left Brace 6"/>
          <p:cNvSpPr/>
          <p:nvPr>
            <p:custDataLst>
              <p:tags r:id="rId5"/>
            </p:custDataLst>
          </p:nvPr>
        </p:nvSpPr>
        <p:spPr>
          <a:xfrm rot="16200000">
            <a:off x="7486803" y="3772079"/>
            <a:ext cx="461728" cy="2662661"/>
          </a:xfrm>
          <a:prstGeom prst="leftBrace">
            <a:avLst/>
          </a:prstGeom>
          <a:ln w="317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6632545" y="5313915"/>
            <a:ext cx="217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Iteration 2</a:t>
            </a:r>
          </a:p>
        </p:txBody>
      </p:sp>
      <p:grpSp>
        <p:nvGrpSpPr>
          <p:cNvPr id="3" name="Group 2"/>
          <p:cNvGrpSpPr/>
          <p:nvPr>
            <p:custDataLst>
              <p:tags r:id="rId7"/>
            </p:custDataLst>
          </p:nvPr>
        </p:nvGrpSpPr>
        <p:grpSpPr>
          <a:xfrm>
            <a:off x="4765765" y="1258428"/>
            <a:ext cx="2172833" cy="887241"/>
            <a:chOff x="4825495" y="1692997"/>
            <a:chExt cx="2172833" cy="887241"/>
          </a:xfrm>
          <a:noFill/>
        </p:grpSpPr>
        <p:sp>
          <p:nvSpPr>
            <p:cNvPr id="12" name="Oval 11"/>
            <p:cNvSpPr/>
            <p:nvPr>
              <p:custDataLst>
                <p:tags r:id="rId8"/>
              </p:custDataLst>
            </p:nvPr>
          </p:nvSpPr>
          <p:spPr>
            <a:xfrm>
              <a:off x="4825495" y="2145671"/>
              <a:ext cx="688063" cy="434567"/>
            </a:xfrm>
            <a:prstGeom prst="ellipse">
              <a:avLst/>
            </a:prstGeom>
            <a:grpFill/>
            <a:ln w="31750" cap="flat" cmpd="sng" algn="ctr">
              <a:solidFill>
                <a:schemeClr val="tx2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Line Callout 1 12"/>
            <p:cNvSpPr/>
            <p:nvPr>
              <p:custDataLst>
                <p:tags r:id="rId9"/>
              </p:custDataLst>
            </p:nvPr>
          </p:nvSpPr>
          <p:spPr>
            <a:xfrm>
              <a:off x="5893803" y="1692997"/>
              <a:ext cx="1104525" cy="452673"/>
            </a:xfrm>
            <a:prstGeom prst="borderCallout1">
              <a:avLst>
                <a:gd name="adj1" fmla="val 42750"/>
                <a:gd name="adj2" fmla="val 1503"/>
                <a:gd name="adj3" fmla="val 116500"/>
                <a:gd name="adj4" fmla="val -40792"/>
              </a:avLst>
            </a:prstGeom>
            <a:grpFill/>
            <a:ln w="31750" cap="flat" cmpd="sng" algn="ctr">
              <a:solidFill>
                <a:schemeClr val="tx2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Was 104ms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64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0942714"/>
              </p:ext>
            </p:extLst>
          </p:nvPr>
        </p:nvGraphicFramePr>
        <p:xfrm>
          <a:off x="977900" y="469900"/>
          <a:ext cx="9017000" cy="523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Rectangle 2"/>
          <p:cNvSpPr/>
          <p:nvPr>
            <p:custDataLst>
              <p:tags r:id="rId2"/>
            </p:custDataLst>
          </p:nvPr>
        </p:nvSpPr>
        <p:spPr>
          <a:xfrm>
            <a:off x="2230482" y="3761590"/>
            <a:ext cx="48561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Intel Xeon E5-2698 v3 @ 2.30GHz (</a:t>
            </a:r>
            <a:r>
              <a:rPr lang="en-US" dirty="0" err="1">
                <a:solidFill>
                  <a:schemeClr val="bg1"/>
                </a:solidFill>
              </a:rPr>
              <a:t>Haswell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vs.</a:t>
            </a:r>
          </a:p>
          <a:p>
            <a:r>
              <a:rPr lang="en-US" dirty="0">
                <a:solidFill>
                  <a:schemeClr val="bg1"/>
                </a:solidFill>
              </a:rPr>
              <a:t>NVIDIA Tesla K40</a:t>
            </a:r>
          </a:p>
        </p:txBody>
      </p:sp>
      <p:sp>
        <p:nvSpPr>
          <p:cNvPr id="2" name="Left Brace 1"/>
          <p:cNvSpPr/>
          <p:nvPr>
            <p:custDataLst>
              <p:tags r:id="rId3"/>
            </p:custDataLst>
          </p:nvPr>
        </p:nvSpPr>
        <p:spPr>
          <a:xfrm>
            <a:off x="8407015" y="1903141"/>
            <a:ext cx="511444" cy="2781779"/>
          </a:xfrm>
          <a:prstGeom prst="leftBrace">
            <a:avLst/>
          </a:prstGeom>
          <a:ln w="2857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0696827"/>
              </p:ext>
            </p:extLst>
          </p:nvPr>
        </p:nvGraphicFramePr>
        <p:xfrm>
          <a:off x="1828800" y="438150"/>
          <a:ext cx="731520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509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 smtClean="0"/>
              <a:t>The loop Directive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directive gives the compiler additional information about the </a:t>
            </a:r>
            <a:r>
              <a:rPr lang="en-US" i="1" dirty="0" smtClean="0"/>
              <a:t>next</a:t>
            </a:r>
            <a:r>
              <a:rPr lang="en-US" dirty="0" smtClean="0"/>
              <a:t> loop in the source code through several clauses.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independent</a:t>
            </a:r>
            <a:r>
              <a:rPr lang="en-US" dirty="0" smtClean="0">
                <a:solidFill>
                  <a:schemeClr val="tx2"/>
                </a:solidFill>
              </a:rPr>
              <a:t> 	</a:t>
            </a:r>
            <a:r>
              <a:rPr lang="en-US" dirty="0" smtClean="0"/>
              <a:t>– all iterations of the loop are independent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collapse(N)	</a:t>
            </a:r>
            <a:r>
              <a:rPr lang="en-US" dirty="0" smtClean="0"/>
              <a:t>– turn the next N loops into one, flattened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b="1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ile(N[,M,…]) 	</a:t>
            </a:r>
            <a:r>
              <a:rPr lang="en-US" dirty="0" smtClean="0"/>
              <a:t>-  break the next 1 or more loops into </a:t>
            </a:r>
            <a:r>
              <a:rPr lang="en-US" i="1" dirty="0" smtClean="0"/>
              <a:t>tiles</a:t>
            </a:r>
            <a:r>
              <a:rPr lang="en-US" dirty="0" smtClean="0"/>
              <a:t> based on </a:t>
            </a:r>
            <a:r>
              <a:rPr lang="en-US" smtClean="0"/>
              <a:t>the </a:t>
            </a:r>
            <a:r>
              <a:rPr lang="en-US" smtClean="0"/>
              <a:t>			provided </a:t>
            </a:r>
            <a:r>
              <a:rPr lang="en-US" dirty="0" smtClean="0"/>
              <a:t>dimensions.</a:t>
            </a:r>
          </a:p>
          <a:p>
            <a:endParaRPr lang="en-US" dirty="0" smtClean="0"/>
          </a:p>
          <a:p>
            <a:r>
              <a:rPr lang="en-US" dirty="0" smtClean="0"/>
              <a:t>These clauses and more will be discussed in greater detail in a later class.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5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81661" y="300445"/>
            <a:ext cx="9409361" cy="982855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OpenACC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20849" y="1248256"/>
            <a:ext cx="9409363" cy="341632"/>
          </a:xfrm>
        </p:spPr>
        <p:txBody>
          <a:bodyPr/>
          <a:lstStyle/>
          <a:p>
            <a:r>
              <a:rPr lang="en-US" dirty="0" smtClean="0"/>
              <a:t>Jeff Larkin, NVIDIA Developer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5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0981" y="281527"/>
            <a:ext cx="9976104" cy="535531"/>
          </a:xfrm>
        </p:spPr>
        <p:txBody>
          <a:bodyPr/>
          <a:lstStyle/>
          <a:p>
            <a:r>
              <a:rPr lang="en-US" sz="3200" dirty="0" smtClean="0"/>
              <a:t>Optimize Loop Performance</a:t>
            </a:r>
            <a:endParaRPr lang="en-US" sz="3200" dirty="0"/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59667" y="952500"/>
            <a:ext cx="9098733" cy="5262919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data copy(A) create(Anew)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err=0.0;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loop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device_type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nvidia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tile(32,4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Anew[j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][i] 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0.25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(A[j][i+1] + A[j][i-1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A[j-1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err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max(err,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loop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device_type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nvidia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tile(32,4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12" name="Group 11"/>
          <p:cNvGrpSpPr/>
          <p:nvPr>
            <p:custDataLst>
              <p:tags r:id="rId3"/>
            </p:custDataLst>
          </p:nvPr>
        </p:nvGrpSpPr>
        <p:grpSpPr>
          <a:xfrm>
            <a:off x="6615208" y="1501961"/>
            <a:ext cx="3246955" cy="1846628"/>
            <a:chOff x="5520312" y="680708"/>
            <a:chExt cx="3202589" cy="657985"/>
          </a:xfrm>
          <a:solidFill>
            <a:schemeClr val="tx2"/>
          </a:solidFill>
        </p:grpSpPr>
        <p:sp>
          <p:nvSpPr>
            <p:cNvPr id="16" name="Rounded Rectangle 15"/>
            <p:cNvSpPr/>
            <p:nvPr>
              <p:custDataLst>
                <p:tags r:id="rId4"/>
              </p:custDataLst>
            </p:nvPr>
          </p:nvSpPr>
          <p:spPr>
            <a:xfrm>
              <a:off x="6042107" y="680708"/>
              <a:ext cx="2680794" cy="65798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 smtClean="0">
                  <a:solidFill>
                    <a:schemeClr val="tx1"/>
                  </a:solidFill>
                  <a:ea typeface="DejaVu Sans" charset="0"/>
                  <a:cs typeface="DejaVu Sans" charset="0"/>
                </a:rPr>
                <a:t>“Tile” the next two loops into 32x4 blocks, but only on NVIDIA GPUs.</a:t>
              </a:r>
              <a:endParaRPr lang="en-US" sz="1600" b="1" dirty="0">
                <a:solidFill>
                  <a:schemeClr val="tx1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17" name="AutoShape 1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rot="5400000" flipV="1">
              <a:off x="5524833" y="826487"/>
              <a:ext cx="169240" cy="178281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7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0441082"/>
              </p:ext>
            </p:extLst>
          </p:nvPr>
        </p:nvGraphicFramePr>
        <p:xfrm>
          <a:off x="977900" y="469900"/>
          <a:ext cx="9017000" cy="523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/>
          <p:cNvSpPr/>
          <p:nvPr>
            <p:custDataLst>
              <p:tags r:id="rId2"/>
            </p:custDataLst>
          </p:nvPr>
        </p:nvSpPr>
        <p:spPr>
          <a:xfrm>
            <a:off x="2230482" y="3761590"/>
            <a:ext cx="48561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Intel Xeon E5-2698 v3 @ 2.30GHz (</a:t>
            </a:r>
            <a:r>
              <a:rPr lang="en-US" dirty="0" err="1">
                <a:solidFill>
                  <a:schemeClr val="bg1"/>
                </a:solidFill>
              </a:rPr>
              <a:t>Haswell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vs.</a:t>
            </a:r>
          </a:p>
          <a:p>
            <a:r>
              <a:rPr lang="en-US" dirty="0">
                <a:solidFill>
                  <a:schemeClr val="bg1"/>
                </a:solidFill>
              </a:rPr>
              <a:t>NVIDIA Tesla K40</a:t>
            </a:r>
          </a:p>
        </p:txBody>
      </p:sp>
    </p:spTree>
    <p:extLst>
      <p:ext uri="{BB962C8B-B14F-4D97-AF65-F5344CB8AC3E}">
        <p14:creationId xmlns:p14="http://schemas.microsoft.com/office/powerpoint/2010/main" val="176379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tx1"/>
                </a:solidFill>
              </a:rPr>
              <a:t>The OpenACC Toolkit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4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>
            <p:custDataLst>
              <p:tags r:id="rId1"/>
            </p:custDataLst>
          </p:nvPr>
        </p:nvGrpSpPr>
        <p:grpSpPr>
          <a:xfrm>
            <a:off x="303044" y="1886179"/>
            <a:ext cx="4648200" cy="4432300"/>
            <a:chOff x="-268456" y="2003142"/>
            <a:chExt cx="4648200" cy="4432300"/>
          </a:xfrm>
          <a:solidFill>
            <a:schemeClr val="tx1"/>
          </a:solidFill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268456" y="2003142"/>
              <a:ext cx="4648200" cy="4432300"/>
            </a:xfrm>
            <a:prstGeom prst="rect">
              <a:avLst/>
            </a:prstGeom>
            <a:grp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52" y="4343372"/>
              <a:ext cx="1450053" cy="392722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8348" y="343472"/>
            <a:ext cx="9976104" cy="590931"/>
          </a:xfrm>
        </p:spPr>
        <p:txBody>
          <a:bodyPr/>
          <a:lstStyle/>
          <a:p>
            <a:pPr algn="ctr"/>
            <a:r>
              <a:rPr lang="en-US" dirty="0" smtClean="0"/>
              <a:t>Introducing the New OpenACC Toolkit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50018" y="964661"/>
            <a:ext cx="10672763" cy="525463"/>
          </a:xfrm>
        </p:spPr>
        <p:txBody>
          <a:bodyPr/>
          <a:lstStyle/>
          <a:p>
            <a:pPr algn="ctr"/>
            <a:r>
              <a:rPr lang="en-US" sz="2600" dirty="0" smtClean="0"/>
              <a:t>Free Toolkit Offers Simple &amp; Powerful Path to Accelerated Computing</a:t>
            </a:r>
            <a:endParaRPr lang="en-US" sz="2600" dirty="0"/>
          </a:p>
        </p:txBody>
      </p:sp>
      <p:sp>
        <p:nvSpPr>
          <p:cNvPr id="19" name="TextBox 18"/>
          <p:cNvSpPr txBox="1"/>
          <p:nvPr>
            <p:custDataLst>
              <p:tags r:id="rId4"/>
            </p:custDataLst>
          </p:nvPr>
        </p:nvSpPr>
        <p:spPr>
          <a:xfrm>
            <a:off x="6227824" y="1925016"/>
            <a:ext cx="4246628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PGI Compiler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Free OpenACC compiler for academia </a:t>
            </a:r>
          </a:p>
        </p:txBody>
      </p:sp>
      <p:sp>
        <p:nvSpPr>
          <p:cNvPr id="20" name="TextBox 19"/>
          <p:cNvSpPr txBox="1"/>
          <p:nvPr>
            <p:custDataLst>
              <p:tags r:id="rId5"/>
            </p:custDataLst>
          </p:nvPr>
        </p:nvSpPr>
        <p:spPr>
          <a:xfrm>
            <a:off x="6227824" y="2794323"/>
            <a:ext cx="4246628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NVProf Profiler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Easily find where to add compiler directives</a:t>
            </a:r>
          </a:p>
        </p:txBody>
      </p:sp>
      <p:sp>
        <p:nvSpPr>
          <p:cNvPr id="22" name="TextBox 21"/>
          <p:cNvSpPr txBox="1"/>
          <p:nvPr>
            <p:custDataLst>
              <p:tags r:id="rId6"/>
            </p:custDataLst>
          </p:nvPr>
        </p:nvSpPr>
        <p:spPr>
          <a:xfrm>
            <a:off x="6227824" y="4482580"/>
            <a:ext cx="3884397" cy="5355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Code Samples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Learn from examples of real-world algorithms</a:t>
            </a:r>
          </a:p>
        </p:txBody>
      </p:sp>
      <p:sp>
        <p:nvSpPr>
          <p:cNvPr id="23" name="TextBox 22"/>
          <p:cNvSpPr txBox="1"/>
          <p:nvPr>
            <p:custDataLst>
              <p:tags r:id="rId7"/>
            </p:custDataLst>
          </p:nvPr>
        </p:nvSpPr>
        <p:spPr>
          <a:xfrm>
            <a:off x="6227824" y="5332830"/>
            <a:ext cx="3497817" cy="5355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Documentation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Quick start guide, Best practices, Forums</a:t>
            </a:r>
          </a:p>
        </p:txBody>
      </p:sp>
      <p:sp>
        <p:nvSpPr>
          <p:cNvPr id="24" name="TextBox 23"/>
          <p:cNvSpPr txBox="1"/>
          <p:nvPr>
            <p:custDataLst>
              <p:tags r:id="rId8"/>
            </p:custDataLst>
          </p:nvPr>
        </p:nvSpPr>
        <p:spPr>
          <a:xfrm>
            <a:off x="1220156" y="4820710"/>
            <a:ext cx="2813975" cy="2585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  <a:hlinkClick r:id="rId19"/>
              </a:rPr>
              <a:t>http://</a:t>
            </a:r>
            <a:r>
              <a:rPr lang="en-US" sz="1200" dirty="0" smtClean="0">
                <a:latin typeface="Trebuchet MS" panose="020B0603020202020204" pitchFamily="34" charset="0"/>
                <a:hlinkClick r:id="rId19"/>
              </a:rPr>
              <a:t>developer.nvidia.com/openacc</a:t>
            </a:r>
            <a:endParaRPr lang="en-US" sz="1200" dirty="0" smtClean="0">
              <a:latin typeface="Trebuchet MS" panose="020B0603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766519" y="3887001"/>
            <a:ext cx="1194909" cy="7686"/>
          </a:xfrm>
          <a:prstGeom prst="line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61430" y="2210601"/>
            <a:ext cx="0" cy="3435927"/>
          </a:xfrm>
          <a:prstGeom prst="line">
            <a:avLst/>
          </a:prstGeom>
          <a:ln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75537" y="1613701"/>
            <a:ext cx="1282700" cy="119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13637" y="2471778"/>
            <a:ext cx="1206500" cy="1193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15237" y="4153445"/>
            <a:ext cx="1003300" cy="1193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4587" y="5014020"/>
            <a:ext cx="1244600" cy="1193800"/>
          </a:xfrm>
          <a:prstGeom prst="rect">
            <a:avLst/>
          </a:prstGeom>
        </p:spPr>
      </p:pic>
      <p:sp>
        <p:nvSpPr>
          <p:cNvPr id="21" name="TextBox 20"/>
          <p:cNvSpPr txBox="1"/>
          <p:nvPr>
            <p:custDataLst>
              <p:tags r:id="rId13"/>
            </p:custDataLst>
          </p:nvPr>
        </p:nvSpPr>
        <p:spPr>
          <a:xfrm>
            <a:off x="6227824" y="3607590"/>
            <a:ext cx="4443894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GPU Wizard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Identify which GPU libraries can jumpstart code</a:t>
            </a: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22487" y="3332130"/>
            <a:ext cx="12065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2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26652"/>
            <a:ext cx="9976104" cy="618631"/>
          </a:xfrm>
        </p:spPr>
        <p:txBody>
          <a:bodyPr/>
          <a:lstStyle/>
          <a:p>
            <a:r>
              <a:rPr lang="en-US" dirty="0" smtClean="0"/>
              <a:t>Download the OpenACC Toolkit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243192" y="1429967"/>
            <a:ext cx="5835436" cy="4375215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developer.nvidia.com/openacc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078627" y="1429967"/>
            <a:ext cx="4555819" cy="4375522"/>
          </a:xfrm>
          <a:prstGeom prst="rect">
            <a:avLst/>
          </a:prstGeom>
        </p:spPr>
      </p:pic>
      <p:sp>
        <p:nvSpPr>
          <p:cNvPr id="9" name="Oval 8"/>
          <p:cNvSpPr/>
          <p:nvPr>
            <p:custDataLst>
              <p:tags r:id="rId3"/>
            </p:custDataLst>
          </p:nvPr>
        </p:nvSpPr>
        <p:spPr>
          <a:xfrm>
            <a:off x="9095363" y="2888153"/>
            <a:ext cx="1379089" cy="72957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0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78628" y="1429967"/>
            <a:ext cx="4555818" cy="4375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26652"/>
            <a:ext cx="9976104" cy="618631"/>
          </a:xfrm>
        </p:spPr>
        <p:txBody>
          <a:bodyPr/>
          <a:lstStyle/>
          <a:p>
            <a:r>
              <a:rPr lang="en-US" dirty="0" smtClean="0"/>
              <a:t>Download the OpenACC Toolkit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243192" y="1429967"/>
            <a:ext cx="5835436" cy="4375215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developer.nvidia.com/openacc</a:t>
            </a:r>
            <a:endParaRPr lang="en-US" dirty="0" smtClean="0"/>
          </a:p>
          <a:p>
            <a:r>
              <a:rPr lang="en-US" dirty="0" smtClean="0"/>
              <a:t>Register for the toolkit</a:t>
            </a:r>
          </a:p>
          <a:p>
            <a:pPr lvl="1"/>
            <a:r>
              <a:rPr lang="en-US" dirty="0" smtClean="0"/>
              <a:t>If you are an academic developer, be sure to click the check box at the bottom.</a:t>
            </a:r>
            <a:endParaRPr lang="en-US" dirty="0"/>
          </a:p>
        </p:txBody>
      </p:sp>
      <p:sp>
        <p:nvSpPr>
          <p:cNvPr id="10" name="Oval 9"/>
          <p:cNvSpPr/>
          <p:nvPr>
            <p:custDataLst>
              <p:tags r:id="rId3"/>
            </p:custDataLst>
          </p:nvPr>
        </p:nvSpPr>
        <p:spPr>
          <a:xfrm>
            <a:off x="6167336" y="4601182"/>
            <a:ext cx="398835" cy="30155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78628" y="1799464"/>
            <a:ext cx="4752658" cy="3636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26652"/>
            <a:ext cx="9976104" cy="618631"/>
          </a:xfrm>
        </p:spPr>
        <p:txBody>
          <a:bodyPr/>
          <a:lstStyle/>
          <a:p>
            <a:r>
              <a:rPr lang="en-US" dirty="0" smtClean="0"/>
              <a:t>Download the OpenACC Toolkit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243192" y="1429967"/>
            <a:ext cx="5835436" cy="4375215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developer.nvidia.com/openacc</a:t>
            </a:r>
            <a:endParaRPr lang="en-US" dirty="0" smtClean="0"/>
          </a:p>
          <a:p>
            <a:r>
              <a:rPr lang="en-US" dirty="0" smtClean="0"/>
              <a:t>Register for the toolkit</a:t>
            </a:r>
          </a:p>
          <a:p>
            <a:pPr lvl="1"/>
            <a:r>
              <a:rPr lang="en-US" dirty="0" smtClean="0"/>
              <a:t>If you are an academic developer, be sure to click the check box at the bottom.</a:t>
            </a:r>
          </a:p>
          <a:p>
            <a:r>
              <a:rPr lang="en-US" dirty="0" smtClean="0"/>
              <a:t>You will receive an email from NVIDIA</a:t>
            </a:r>
          </a:p>
          <a:p>
            <a:pPr lvl="1"/>
            <a:r>
              <a:rPr lang="en-US" dirty="0" smtClean="0"/>
              <a:t>Be sure to read the Quick Start Guide</a:t>
            </a:r>
            <a:endParaRPr lang="en-US" dirty="0"/>
          </a:p>
        </p:txBody>
      </p:sp>
      <p:sp>
        <p:nvSpPr>
          <p:cNvPr id="10" name="Oval 9"/>
          <p:cNvSpPr/>
          <p:nvPr>
            <p:custDataLst>
              <p:tags r:id="rId3"/>
            </p:custDataLst>
          </p:nvPr>
        </p:nvSpPr>
        <p:spPr>
          <a:xfrm>
            <a:off x="7470843" y="4620637"/>
            <a:ext cx="1507787" cy="30155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33526"/>
            <a:ext cx="9976104" cy="618631"/>
          </a:xfrm>
        </p:spPr>
        <p:txBody>
          <a:bodyPr/>
          <a:lstStyle/>
          <a:p>
            <a:r>
              <a:rPr lang="en-US" dirty="0" smtClean="0"/>
              <a:t>Windows/Mac Developers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6750" y="1400783"/>
            <a:ext cx="9948672" cy="44211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OpenACC Toolkit is only available on Linux, however…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PGI compiler is available on Mac and </a:t>
            </a:r>
            <a:r>
              <a:rPr lang="en-US" dirty="0"/>
              <a:t>Windows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www.pgroup.com/support/trial.htm</a:t>
            </a:r>
            <a:endParaRPr lang="en-US" dirty="0" smtClean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should still register for the OpenACC Toolkit to get the 90 day license.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CUDA Toolkit contains the libraries and profiling tools that will be used in this course.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developer.nvidia.com/cuda-zone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OpenACC Programming Guide is available </a:t>
            </a:r>
            <a:r>
              <a:rPr lang="en-US" dirty="0"/>
              <a:t>from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bit.ly/openacc-guide</a:t>
            </a:r>
            <a:endParaRPr lang="en-US" dirty="0" smtClean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Obtaining all examples and guides from the toolkit will still require downloading the full OpenACC toolkit.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1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tx1"/>
                </a:solidFill>
              </a:rPr>
              <a:t>Using </a:t>
            </a:r>
            <a:r>
              <a:rPr lang="en-US" kern="0" dirty="0" err="1" smtClean="0">
                <a:solidFill>
                  <a:schemeClr val="tx1"/>
                </a:solidFill>
              </a:rPr>
              <a:t>QwikLabs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33526"/>
            <a:ext cx="9976104" cy="618631"/>
          </a:xfrm>
        </p:spPr>
        <p:txBody>
          <a:bodyPr/>
          <a:lstStyle/>
          <a:p>
            <a:r>
              <a:rPr lang="en-US" smtClean="0"/>
              <a:t>Getting access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6750" y="1431985"/>
            <a:ext cx="9948672" cy="4389975"/>
          </a:xfrm>
        </p:spPr>
        <p:txBody>
          <a:bodyPr/>
          <a:lstStyle/>
          <a:p>
            <a:r>
              <a:rPr lang="en-US" dirty="0" smtClean="0"/>
              <a:t>Go to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u="sng" dirty="0" smtClean="0">
                <a:solidFill>
                  <a:schemeClr val="tx2"/>
                </a:solidFill>
              </a:rPr>
              <a:t>nvidia.qwiklab.com</a:t>
            </a:r>
            <a:r>
              <a:rPr lang="en-US" dirty="0" smtClean="0"/>
              <a:t>, log-in or create an account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50" y="1922889"/>
            <a:ext cx="6863938" cy="3899071"/>
          </a:xfrm>
          <a:prstGeom prst="rect">
            <a:avLst/>
          </a:prstGeom>
        </p:spPr>
      </p:pic>
      <p:sp>
        <p:nvSpPr>
          <p:cNvPr id="5" name="Rectangle 4"/>
          <p:cNvSpPr/>
          <p:nvPr>
            <p:custDataLst>
              <p:tags r:id="rId3"/>
            </p:custDataLst>
          </p:nvPr>
        </p:nvSpPr>
        <p:spPr>
          <a:xfrm>
            <a:off x="6258296" y="2078182"/>
            <a:ext cx="700644" cy="46313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1 5"/>
          <p:cNvSpPr/>
          <p:nvPr>
            <p:custDataLst>
              <p:tags r:id="rId4"/>
            </p:custDataLst>
          </p:nvPr>
        </p:nvSpPr>
        <p:spPr>
          <a:xfrm>
            <a:off x="7671460" y="843148"/>
            <a:ext cx="3075709" cy="1710047"/>
          </a:xfrm>
          <a:prstGeom prst="borderCallout1">
            <a:avLst>
              <a:gd name="adj1" fmla="val 50000"/>
              <a:gd name="adj2" fmla="val -225"/>
              <a:gd name="adj3" fmla="val 86111"/>
              <a:gd name="adj4" fmla="val -22889"/>
            </a:avLst>
          </a:prstGeom>
          <a:solidFill>
            <a:schemeClr val="tx1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Sign In or Create a New Account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31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0" y="0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0" y="2790634"/>
            <a:ext cx="4388885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4896464" y="1631856"/>
            <a:ext cx="5751871" cy="290848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bg1"/>
                </a:solidFill>
              </a:rPr>
              <a:t>Why OpenACC</a:t>
            </a:r>
            <a:r>
              <a:rPr lang="en-US" sz="2000" dirty="0" smtClean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Accelerated Computing Fundamentals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bg1"/>
                </a:solidFill>
              </a:rPr>
              <a:t>OpenACC Programming Cycle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bg1"/>
                </a:solidFill>
              </a:rPr>
              <a:t>Installing the OpenACC Toolkit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bg1"/>
                </a:solidFill>
              </a:rPr>
              <a:t>Accessing </a:t>
            </a:r>
            <a:r>
              <a:rPr lang="en-US" sz="2000" dirty="0" err="1">
                <a:solidFill>
                  <a:schemeClr val="bg1"/>
                </a:solidFill>
              </a:rPr>
              <a:t>QwikLabs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bg1"/>
                </a:solidFill>
              </a:rPr>
              <a:t>Week 1 Homework</a:t>
            </a:r>
          </a:p>
        </p:txBody>
      </p:sp>
    </p:spTree>
    <p:extLst>
      <p:ext uri="{BB962C8B-B14F-4D97-AF65-F5344CB8AC3E}">
        <p14:creationId xmlns:p14="http://schemas.microsoft.com/office/powerpoint/2010/main" val="36669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tx1"/>
                </a:solidFill>
              </a:rPr>
              <a:t>Homework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26652"/>
            <a:ext cx="9976104" cy="618631"/>
          </a:xfrm>
        </p:spPr>
        <p:txBody>
          <a:bodyPr/>
          <a:lstStyle/>
          <a:p>
            <a:r>
              <a:rPr lang="en-US" dirty="0" smtClean="0"/>
              <a:t>Complete “2X in 4 Steps” </a:t>
            </a:r>
            <a:r>
              <a:rPr lang="en-US" dirty="0" err="1" smtClean="0"/>
              <a:t>Qwiklab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98348" y="2111661"/>
            <a:ext cx="4705553" cy="3693521"/>
          </a:xfrm>
        </p:spPr>
        <p:txBody>
          <a:bodyPr/>
          <a:lstStyle/>
          <a:p>
            <a:r>
              <a:rPr lang="en-US" dirty="0" smtClean="0"/>
              <a:t>C: </a:t>
            </a:r>
            <a:r>
              <a:rPr lang="en-US" dirty="0" smtClean="0">
                <a:hlinkClick r:id="rId5"/>
              </a:rPr>
              <a:t>http://bit.ly/nvoacclab1c</a:t>
            </a:r>
            <a:endParaRPr lang="en-US" dirty="0" smtClean="0"/>
          </a:p>
          <a:p>
            <a:r>
              <a:rPr lang="en-US" dirty="0" smtClean="0"/>
              <a:t>F90: </a:t>
            </a:r>
            <a:r>
              <a:rPr lang="en-US" dirty="0" smtClean="0">
                <a:hlinkClick r:id="rId6"/>
              </a:rPr>
              <a:t>http://bit.ly/nvoacclab1f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lab is browser-based and should take you roughly 1 hour.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257021" y="1799200"/>
            <a:ext cx="5447670" cy="38233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9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54352"/>
            <a:ext cx="9976104" cy="590931"/>
          </a:xfrm>
        </p:spPr>
        <p:txBody>
          <a:bodyPr/>
          <a:lstStyle/>
          <a:p>
            <a:r>
              <a:rPr lang="en-US" dirty="0" smtClean="0"/>
              <a:t>Install the </a:t>
            </a:r>
            <a:r>
              <a:rPr lang="en-US" dirty="0" err="1" smtClean="0"/>
              <a:t>OpenACC</a:t>
            </a:r>
            <a:r>
              <a:rPr lang="en-US" dirty="0" smtClean="0"/>
              <a:t> Toolkit 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98348" y="2111661"/>
            <a:ext cx="4945063" cy="3693521"/>
          </a:xfrm>
        </p:spPr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5"/>
              </a:rPr>
              <a:t>developer.nvidia.com/</a:t>
            </a:r>
            <a:r>
              <a:rPr lang="en-US" dirty="0" err="1" smtClean="0">
                <a:hlinkClick r:id="rId5"/>
              </a:rPr>
              <a:t>openacc</a:t>
            </a:r>
            <a:endParaRPr lang="en-US" dirty="0" smtClean="0"/>
          </a:p>
          <a:p>
            <a:r>
              <a:rPr lang="en-US" dirty="0" smtClean="0"/>
              <a:t>Register for the </a:t>
            </a:r>
            <a:r>
              <a:rPr lang="en-US" dirty="0" err="1" smtClean="0"/>
              <a:t>OpenACC</a:t>
            </a:r>
            <a:r>
              <a:rPr lang="en-US" dirty="0" smtClean="0"/>
              <a:t> Toolkit</a:t>
            </a:r>
          </a:p>
          <a:p>
            <a:r>
              <a:rPr lang="en-US" dirty="0" smtClean="0"/>
              <a:t>Install on your personal machine. (Linux Only)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651770" y="1358370"/>
            <a:ext cx="4630366" cy="444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9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 smtClean="0"/>
              <a:t>Where to find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6750" y="1668026"/>
            <a:ext cx="10456050" cy="41539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OpenACC Course Recordings </a:t>
            </a:r>
            <a:r>
              <a:rPr lang="en-US" dirty="0"/>
              <a:t>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developer.nvidia.com/openacc-course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OpenACC on </a:t>
            </a:r>
            <a:r>
              <a:rPr lang="en-US" dirty="0" err="1" smtClean="0"/>
              <a:t>StackOverflow</a:t>
            </a:r>
            <a:r>
              <a:rPr lang="en-US" dirty="0" smtClean="0"/>
              <a:t> - </a:t>
            </a:r>
            <a:r>
              <a:rPr lang="en-US" dirty="0" smtClean="0">
                <a:hlinkClick r:id="rId5"/>
              </a:rPr>
              <a:t>http://stackoverflow.com/questions/tagged/openacc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OpenACC </a:t>
            </a:r>
            <a:r>
              <a:rPr lang="en-US" dirty="0"/>
              <a:t>Toolkit - </a:t>
            </a:r>
            <a:r>
              <a:rPr lang="en-US" dirty="0">
                <a:hlinkClick r:id="rId6"/>
              </a:rPr>
              <a:t>http</a:t>
            </a:r>
            <a:r>
              <a:rPr lang="en-US" dirty="0" smtClean="0">
                <a:hlinkClick r:id="rId6"/>
              </a:rPr>
              <a:t>://developer.nvidia.com/openacc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Additional Resources: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Parallel </a:t>
            </a:r>
            <a:r>
              <a:rPr lang="en-US" dirty="0" err="1"/>
              <a:t>Forall</a:t>
            </a:r>
            <a:r>
              <a:rPr lang="en-US" dirty="0"/>
              <a:t> Blog - </a:t>
            </a:r>
            <a:r>
              <a:rPr lang="en-US" dirty="0">
                <a:hlinkClick r:id="rId7"/>
              </a:rPr>
              <a:t>http://devblogs.nvidia.com/parallelforall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GPU </a:t>
            </a:r>
            <a:r>
              <a:rPr lang="en-US" dirty="0"/>
              <a:t>Technology Conference -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www.gputechconf.com/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OpenACC Website - </a:t>
            </a:r>
            <a:r>
              <a:rPr lang="en-US" dirty="0">
                <a:hlinkClick r:id="rId9"/>
              </a:rPr>
              <a:t>http://openacc.org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7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4772025" y="1333500"/>
            <a:ext cx="5876310" cy="4762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>
            <p:custDataLst>
              <p:tags r:id="rId2"/>
            </p:custDataLst>
          </p:nvPr>
        </p:nvSpPr>
        <p:spPr>
          <a:xfrm>
            <a:off x="0" y="0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>
          <a:xfrm>
            <a:off x="0" y="2790634"/>
            <a:ext cx="4388885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 smtClean="0">
                <a:solidFill>
                  <a:schemeClr val="tx1"/>
                </a:solidFill>
              </a:rPr>
              <a:t>Course Syllabus</a:t>
            </a:r>
          </a:p>
        </p:txBody>
      </p:sp>
      <p:sp>
        <p:nvSpPr>
          <p:cNvPr id="7" name="TextBox 6"/>
          <p:cNvSpPr txBox="1"/>
          <p:nvPr>
            <p:custDataLst>
              <p:tags r:id="rId4"/>
            </p:custDataLst>
          </p:nvPr>
        </p:nvSpPr>
        <p:spPr>
          <a:xfrm>
            <a:off x="4896464" y="861894"/>
            <a:ext cx="5751871" cy="44781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1: 	</a:t>
            </a:r>
            <a:r>
              <a:rPr lang="en-US" sz="2000" dirty="0" smtClean="0">
                <a:solidFill>
                  <a:schemeClr val="bg1"/>
                </a:solidFill>
              </a:rPr>
              <a:t>Introduction </a:t>
            </a:r>
            <a:r>
              <a:rPr lang="en-US" sz="2000" dirty="0">
                <a:solidFill>
                  <a:schemeClr val="bg1"/>
                </a:solidFill>
              </a:rPr>
              <a:t>to OpenACC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6: 	</a:t>
            </a:r>
            <a:r>
              <a:rPr lang="en-US" sz="2000" dirty="0" smtClean="0">
                <a:solidFill>
                  <a:schemeClr val="bg1"/>
                </a:solidFill>
              </a:rPr>
              <a:t>Office </a:t>
            </a:r>
            <a:r>
              <a:rPr lang="en-US" sz="2000" dirty="0">
                <a:solidFill>
                  <a:schemeClr val="bg1"/>
                </a:solidFill>
              </a:rPr>
              <a:t>Hours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15: </a:t>
            </a:r>
            <a:r>
              <a:rPr lang="en-US" sz="2000" dirty="0">
                <a:solidFill>
                  <a:schemeClr val="bg1"/>
                </a:solidFill>
              </a:rPr>
              <a:t>Profiling and Parallelizing with the </a:t>
            </a:r>
            <a:r>
              <a:rPr lang="en-US" sz="2000" dirty="0" smtClean="0">
                <a:solidFill>
                  <a:schemeClr val="bg1"/>
                </a:solidFill>
              </a:rPr>
              <a:t>				OpenACC </a:t>
            </a:r>
            <a:r>
              <a:rPr lang="en-US" sz="2000" dirty="0">
                <a:solidFill>
                  <a:schemeClr val="bg1"/>
                </a:solidFill>
              </a:rPr>
              <a:t>Toolkit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20: </a:t>
            </a:r>
            <a:r>
              <a:rPr lang="en-US" sz="2000" dirty="0">
                <a:solidFill>
                  <a:schemeClr val="bg1"/>
                </a:solidFill>
              </a:rPr>
              <a:t>Office Hours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Oct 29: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Expressing Data Locality </a:t>
            </a:r>
            <a:r>
              <a:rPr lang="en-US" sz="2000" dirty="0" smtClean="0">
                <a:solidFill>
                  <a:schemeClr val="bg1"/>
                </a:solidFill>
              </a:rPr>
              <a:t>and 					Optimizations with </a:t>
            </a:r>
            <a:r>
              <a:rPr lang="en-US" sz="2000" dirty="0">
                <a:solidFill>
                  <a:schemeClr val="bg1"/>
                </a:solidFill>
              </a:rPr>
              <a:t>OpenACC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Nov 3: 	</a:t>
            </a:r>
            <a:r>
              <a:rPr lang="en-US" sz="2000" dirty="0" smtClean="0">
                <a:solidFill>
                  <a:schemeClr val="bg1"/>
                </a:solidFill>
              </a:rPr>
              <a:t>Office </a:t>
            </a:r>
            <a:r>
              <a:rPr lang="en-US" sz="2000" dirty="0">
                <a:solidFill>
                  <a:schemeClr val="bg1"/>
                </a:solidFill>
              </a:rPr>
              <a:t>Hours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Nov 12: </a:t>
            </a:r>
            <a:r>
              <a:rPr lang="en-US" sz="2000" dirty="0" smtClean="0">
                <a:solidFill>
                  <a:schemeClr val="bg1"/>
                </a:solidFill>
              </a:rPr>
              <a:t>Advanced </a:t>
            </a:r>
            <a:r>
              <a:rPr lang="en-US" sz="2000" dirty="0">
                <a:solidFill>
                  <a:schemeClr val="bg1"/>
                </a:solidFill>
              </a:rPr>
              <a:t>OpenACC Techniques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Nov 24: </a:t>
            </a:r>
            <a:r>
              <a:rPr lang="en-US" sz="2000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3" name="TextBox 2"/>
          <p:cNvSpPr txBox="1"/>
          <p:nvPr>
            <p:custDataLst>
              <p:tags r:id="rId5"/>
            </p:custDataLst>
          </p:nvPr>
        </p:nvSpPr>
        <p:spPr>
          <a:xfrm>
            <a:off x="171449" y="5622528"/>
            <a:ext cx="4143375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</a:rPr>
              <a:t>Recordings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smtClean="0">
                <a:solidFill>
                  <a:schemeClr val="tx1"/>
                </a:solidFill>
              </a:rPr>
              <a:t>developer.nvidia.com/openacc-course</a:t>
            </a:r>
          </a:p>
        </p:txBody>
      </p:sp>
    </p:spTree>
    <p:extLst>
      <p:ext uri="{BB962C8B-B14F-4D97-AF65-F5344CB8AC3E}">
        <p14:creationId xmlns:p14="http://schemas.microsoft.com/office/powerpoint/2010/main" val="297408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tx1"/>
                </a:solidFill>
              </a:rPr>
              <a:t>Why OpenACC?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4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0" y="1305980"/>
            <a:ext cx="3912193" cy="2958259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4"/>
              </a:buBlip>
              <a:defRPr sz="2400" b="0">
                <a:solidFill>
                  <a:schemeClr val="bg2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4"/>
              </a:buBlip>
              <a:defRPr sz="2000" b="0">
                <a:solidFill>
                  <a:schemeClr val="bg2"/>
                </a:solidFill>
                <a:latin typeface="Trebuchet MS" pitchFamily="34" charset="0"/>
              </a:defRPr>
            </a:lvl2pPr>
            <a:lvl3pPr marL="1255713" indent="-166688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4"/>
              </a:buBlip>
              <a:defRPr sz="1800" b="0">
                <a:solidFill>
                  <a:schemeClr val="bg2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buNone/>
            </a:pPr>
            <a:r>
              <a:rPr lang="en-US" sz="4400" kern="0" dirty="0" smtClean="0">
                <a:solidFill>
                  <a:schemeClr val="bg1"/>
                </a:solidFill>
              </a:rPr>
              <a:t>OpenACC</a:t>
            </a:r>
          </a:p>
          <a:p>
            <a:pPr marL="0" indent="0" algn="ctr" defTabSz="914400">
              <a:buNone/>
            </a:pPr>
            <a:r>
              <a:rPr lang="en-US" sz="1800" kern="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Simple | Powerful | Portable</a:t>
            </a:r>
          </a:p>
          <a:p>
            <a:pPr marL="0" indent="0" algn="ctr" defTabSz="914400">
              <a:buNone/>
            </a:pPr>
            <a:endParaRPr lang="en-US" sz="1800" kern="0" dirty="0"/>
          </a:p>
          <a:p>
            <a:pPr marL="0" indent="0" algn="ctr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kern="0" dirty="0" smtClean="0">
                <a:solidFill>
                  <a:schemeClr val="tx2"/>
                </a:solidFill>
              </a:rPr>
              <a:t>Fueling the Next Wave of </a:t>
            </a:r>
          </a:p>
          <a:p>
            <a:pPr marL="0" indent="0" algn="ctr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kern="0" dirty="0" smtClean="0">
                <a:solidFill>
                  <a:schemeClr val="tx2"/>
                </a:solidFill>
              </a:rPr>
              <a:t>Scientific Discoveries in HPC</a:t>
            </a:r>
            <a:endParaRPr lang="en-US" sz="2000" kern="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7435894" y="171462"/>
            <a:ext cx="3387655" cy="2666084"/>
          </a:xfrm>
          <a:prstGeom prst="rect">
            <a:avLst/>
          </a:prstGeom>
          <a:noFill/>
          <a:ln w="12700" cap="flat" cmpd="sng" algn="ctr">
            <a:solidFill>
              <a:srgbClr val="40404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0" name="TextBox 9"/>
          <p:cNvSpPr txBox="1"/>
          <p:nvPr>
            <p:custDataLst>
              <p:tags r:id="rId3"/>
            </p:custDataLst>
          </p:nvPr>
        </p:nvSpPr>
        <p:spPr>
          <a:xfrm>
            <a:off x="7435893" y="328515"/>
            <a:ext cx="33876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University of Illinois</a:t>
            </a:r>
          </a:p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PowerGrid- MRI Reconstruction</a:t>
            </a:r>
          </a:p>
        </p:txBody>
      </p:sp>
      <p:sp>
        <p:nvSpPr>
          <p:cNvPr id="11" name="TextBox 10"/>
          <p:cNvSpPr txBox="1"/>
          <p:nvPr>
            <p:custDataLst>
              <p:tags r:id="rId4"/>
            </p:custDataLst>
          </p:nvPr>
        </p:nvSpPr>
        <p:spPr>
          <a:xfrm>
            <a:off x="7435893" y="2226466"/>
            <a:ext cx="33876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70x </a:t>
            </a:r>
            <a:r>
              <a:rPr lang="en-US" sz="16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Speed-Up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2 </a:t>
            </a:r>
            <a:r>
              <a:rPr lang="en-US" sz="16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Days of Effort</a:t>
            </a:r>
          </a:p>
        </p:txBody>
      </p:sp>
      <p:sp>
        <p:nvSpPr>
          <p:cNvPr id="16" name="TextBox 15"/>
          <p:cNvSpPr txBox="1"/>
          <p:nvPr>
            <p:custDataLst>
              <p:tags r:id="rId5"/>
            </p:custDataLst>
          </p:nvPr>
        </p:nvSpPr>
        <p:spPr>
          <a:xfrm>
            <a:off x="4754962" y="5656193"/>
            <a:ext cx="620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 smtClean="0">
                <a:latin typeface="Trebuchet MS"/>
                <a:hlinkClick r:id="rId15"/>
              </a:rPr>
              <a:t>http</a:t>
            </a:r>
            <a:r>
              <a:rPr lang="en-US" sz="700" dirty="0">
                <a:latin typeface="Trebuchet MS"/>
                <a:hlinkClick r:id="rId15"/>
              </a:rPr>
              <a:t>://</a:t>
            </a:r>
            <a:r>
              <a:rPr lang="en-US" sz="700" dirty="0" smtClean="0">
                <a:latin typeface="Trebuchet MS"/>
                <a:hlinkClick r:id="rId15"/>
              </a:rPr>
              <a:t>www.cray.com/sites/default/files/resources/OpenACC_213462.12_OpenACC_Cosmo_CS_FNL.pdf</a:t>
            </a:r>
            <a:endParaRPr lang="en-US" sz="700" dirty="0" smtClean="0">
              <a:latin typeface="Trebuchet MS"/>
            </a:endParaRPr>
          </a:p>
          <a:p>
            <a:pPr algn="r"/>
            <a:r>
              <a:rPr lang="en-US" sz="700" dirty="0">
                <a:latin typeface="Trebuchet MS"/>
                <a:hlinkClick r:id="rId16"/>
              </a:rPr>
              <a:t>http://</a:t>
            </a:r>
            <a:r>
              <a:rPr lang="en-US" sz="700" dirty="0" smtClean="0">
                <a:latin typeface="Trebuchet MS"/>
                <a:hlinkClick r:id="rId16"/>
              </a:rPr>
              <a:t>www.hpcwire.com/off-the-wire/first-round-of-2015-hackathons-gets-underway</a:t>
            </a:r>
            <a:endParaRPr lang="en-US" sz="700" dirty="0" smtClean="0">
              <a:latin typeface="Trebuchet MS"/>
            </a:endParaRPr>
          </a:p>
          <a:p>
            <a:pPr algn="r"/>
            <a:r>
              <a:rPr lang="en-US" sz="700" dirty="0" smtClean="0">
                <a:latin typeface="Trebuchet MS"/>
                <a:hlinkClick r:id="rId17"/>
              </a:rPr>
              <a:t>http</a:t>
            </a:r>
            <a:r>
              <a:rPr lang="en-US" sz="700" dirty="0">
                <a:latin typeface="Trebuchet MS"/>
                <a:hlinkClick r:id="rId17"/>
              </a:rPr>
              <a:t>://</a:t>
            </a:r>
            <a:r>
              <a:rPr lang="en-US" sz="700" dirty="0" smtClean="0">
                <a:latin typeface="Trebuchet MS"/>
                <a:hlinkClick r:id="rId17"/>
              </a:rPr>
              <a:t>on-demand.gputechconf.com/gtc/2015/presentation/S5297-Hisashi-Yashiro.pdf</a:t>
            </a:r>
            <a:endParaRPr lang="en-US" sz="700" dirty="0" smtClean="0">
              <a:latin typeface="Trebuchet MS"/>
            </a:endParaRPr>
          </a:p>
          <a:p>
            <a:pPr algn="r"/>
            <a:r>
              <a:rPr lang="en-US" sz="700" dirty="0">
                <a:latin typeface="Trebuchet MS"/>
                <a:hlinkClick r:id="rId18"/>
              </a:rPr>
              <a:t>http://</a:t>
            </a:r>
            <a:r>
              <a:rPr lang="en-US" sz="700" dirty="0" smtClean="0">
                <a:latin typeface="Trebuchet MS"/>
                <a:hlinkClick r:id="rId18"/>
              </a:rPr>
              <a:t>www.openacc.org/content/experiences-porting-molecular-dynamics-code-gpus-cray-xk7</a:t>
            </a:r>
            <a:endParaRPr lang="en-US" sz="700" dirty="0" smtClean="0">
              <a:latin typeface="Trebuchet MS"/>
            </a:endParaRPr>
          </a:p>
        </p:txBody>
      </p:sp>
      <p:sp>
        <p:nvSpPr>
          <p:cNvPr id="17" name="Rectangle 16"/>
          <p:cNvSpPr/>
          <p:nvPr>
            <p:custDataLst>
              <p:tags r:id="rId6"/>
            </p:custDataLst>
          </p:nvPr>
        </p:nvSpPr>
        <p:spPr>
          <a:xfrm>
            <a:off x="3920193" y="2931787"/>
            <a:ext cx="3387655" cy="2666084"/>
          </a:xfrm>
          <a:prstGeom prst="rect">
            <a:avLst/>
          </a:prstGeom>
          <a:noFill/>
          <a:ln w="12700" cap="flat" cmpd="sng" algn="ctr">
            <a:solidFill>
              <a:srgbClr val="40404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088359" y="3689788"/>
            <a:ext cx="3051313" cy="1314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>
            <p:custDataLst>
              <p:tags r:id="rId8"/>
            </p:custDataLst>
          </p:nvPr>
        </p:nvSpPr>
        <p:spPr>
          <a:xfrm>
            <a:off x="3913592" y="3111349"/>
            <a:ext cx="33876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RIKEN Japan</a:t>
            </a:r>
          </a:p>
          <a:p>
            <a:pPr algn="ctr">
              <a:lnSpc>
                <a:spcPct val="90000"/>
              </a:lnSpc>
            </a:pPr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NICAM- Climate Modeling</a:t>
            </a:r>
          </a:p>
        </p:txBody>
      </p:sp>
      <p:sp>
        <p:nvSpPr>
          <p:cNvPr id="20" name="TextBox 19"/>
          <p:cNvSpPr txBox="1"/>
          <p:nvPr>
            <p:custDataLst>
              <p:tags r:id="rId9"/>
            </p:custDataLst>
          </p:nvPr>
        </p:nvSpPr>
        <p:spPr>
          <a:xfrm>
            <a:off x="3920189" y="4966928"/>
            <a:ext cx="33876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7-8x</a:t>
            </a:r>
            <a:r>
              <a:rPr lang="en-US" sz="1600" dirty="0" smtClean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Speed-Up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5% </a:t>
            </a:r>
            <a:r>
              <a:rPr lang="en-US" sz="16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of Code Modified</a:t>
            </a:r>
          </a:p>
        </p:txBody>
      </p:sp>
      <p:sp>
        <p:nvSpPr>
          <p:cNvPr id="21" name="Snip Diagonal Corner Rectangle 20"/>
          <p:cNvSpPr/>
          <p:nvPr>
            <p:custDataLst>
              <p:tags r:id="rId10"/>
            </p:custDataLst>
          </p:nvPr>
        </p:nvSpPr>
        <p:spPr>
          <a:xfrm>
            <a:off x="3918791" y="171462"/>
            <a:ext cx="3381058" cy="2666084"/>
          </a:xfrm>
          <a:prstGeom prst="snip2DiagRect">
            <a:avLst>
              <a:gd name="adj1" fmla="val 0"/>
              <a:gd name="adj2" fmla="val 12132"/>
            </a:avLst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main() </a:t>
            </a:r>
            <a:endParaRPr lang="en-US" sz="1400" b="1" dirty="0" smtClean="0">
              <a:solidFill>
                <a:schemeClr val="bg1">
                  <a:lumMod val="50000"/>
                  <a:lumOff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  <a:endParaRPr lang="en-US" sz="1400" b="1" dirty="0">
              <a:solidFill>
                <a:schemeClr val="bg1">
                  <a:lumMod val="50000"/>
                  <a:lumOff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&lt;</a:t>
            </a:r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serial code</a:t>
            </a:r>
            <a:r>
              <a:rPr lang="en-US" sz="14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</a:t>
            </a:r>
          </a:p>
          <a:p>
            <a:r>
              <a:rPr lang="en-US" sz="1400" b="1" dirty="0" smtClean="0">
                <a:solidFill>
                  <a:schemeClr val="tx2"/>
                </a:solidFill>
                <a:latin typeface="Lucida Console" charset="0"/>
                <a:ea typeface="Lucida Console" charset="0"/>
                <a:cs typeface="Lucida Console" charset="0"/>
              </a:rPr>
              <a:t>  #pragma acc kernels</a:t>
            </a:r>
          </a:p>
          <a:p>
            <a:r>
              <a:rPr lang="en-US" sz="12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1200" b="1" dirty="0" smtClean="0">
                <a:solidFill>
                  <a:schemeClr val="tx2"/>
                </a:solidFill>
                <a:latin typeface="Lucida Console" charset="0"/>
                <a:ea typeface="Lucida Console" charset="0"/>
                <a:cs typeface="Lucida Console" charset="0"/>
              </a:rPr>
              <a:t>//</a:t>
            </a:r>
            <a:r>
              <a:rPr lang="en-US" sz="1200" b="1" dirty="0">
                <a:solidFill>
                  <a:schemeClr val="tx2"/>
                </a:solidFill>
                <a:latin typeface="Lucida Console" charset="0"/>
                <a:ea typeface="Lucida Console" charset="0"/>
                <a:cs typeface="Lucida Console" charset="0"/>
              </a:rPr>
              <a:t>automatically runs on GPU</a:t>
            </a:r>
            <a:endParaRPr lang="en-US" sz="1200" b="1" dirty="0" smtClean="0">
              <a:solidFill>
                <a:schemeClr val="tx2">
                  <a:lumMod val="40000"/>
                  <a:lumOff val="6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4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{  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  &lt;parallel </a:t>
            </a:r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code&gt;</a:t>
            </a: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}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1026" name="Picture 2" descr="http://www.nimh.nih.gov/images/news-items/Pediatric-MRI-Scan_60570_1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421" y="887796"/>
            <a:ext cx="1354597" cy="124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nip Diagonal Corner Rectangle 21"/>
          <p:cNvSpPr/>
          <p:nvPr>
            <p:custDataLst>
              <p:tags r:id="rId11"/>
            </p:custDataLst>
          </p:nvPr>
        </p:nvSpPr>
        <p:spPr>
          <a:xfrm>
            <a:off x="7435894" y="2931787"/>
            <a:ext cx="3381058" cy="2678790"/>
          </a:xfrm>
          <a:prstGeom prst="snip2DiagRect">
            <a:avLst>
              <a:gd name="adj1" fmla="val 0"/>
              <a:gd name="adj2" fmla="val 12132"/>
            </a:avLst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Lucida Console" charset="0"/>
                <a:ea typeface="Lucida Console" charset="0"/>
                <a:cs typeface="Lucida Console" charset="0"/>
              </a:rPr>
              <a:t>8000+ </a:t>
            </a:r>
          </a:p>
          <a:p>
            <a:pPr algn="ctr"/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Developers </a:t>
            </a:r>
          </a:p>
          <a:p>
            <a:pPr algn="ctr"/>
            <a:endParaRPr lang="en-US" sz="2000" dirty="0">
              <a:solidFill>
                <a:schemeClr val="bg1">
                  <a:lumMod val="50000"/>
                  <a:lumOff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using OpenACC</a:t>
            </a:r>
            <a:endParaRPr lang="en-US" sz="2000" dirty="0">
              <a:solidFill>
                <a:schemeClr val="bg1">
                  <a:lumMod val="50000"/>
                  <a:lumOff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52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0190873"/>
              </p:ext>
            </p:extLst>
          </p:nvPr>
        </p:nvGraphicFramePr>
        <p:xfrm>
          <a:off x="5340484" y="3030202"/>
          <a:ext cx="5300525" cy="272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22" name="TextBox 21"/>
          <p:cNvSpPr txBox="1"/>
          <p:nvPr>
            <p:custDataLst>
              <p:tags r:id="rId2"/>
            </p:custDataLst>
          </p:nvPr>
        </p:nvSpPr>
        <p:spPr>
          <a:xfrm>
            <a:off x="10877" y="5488974"/>
            <a:ext cx="4062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/>
              </a:rPr>
              <a:t>Janus Juul Eriksen, PhD Fellow</a:t>
            </a:r>
          </a:p>
          <a:p>
            <a:pPr algn="r"/>
            <a:r>
              <a:rPr lang="en-US" sz="1100" i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/>
              </a:rPr>
              <a:t>qLEAP Center for Theoretical Chemistry, Aarhus University</a:t>
            </a:r>
          </a:p>
        </p:txBody>
      </p:sp>
      <p:grpSp>
        <p:nvGrpSpPr>
          <p:cNvPr id="17" name="Group 16"/>
          <p:cNvGrpSpPr/>
          <p:nvPr>
            <p:custDataLst>
              <p:tags r:id="rId3"/>
            </p:custDataLst>
          </p:nvPr>
        </p:nvGrpSpPr>
        <p:grpSpPr>
          <a:xfrm>
            <a:off x="63434" y="4037567"/>
            <a:ext cx="5047830" cy="1526424"/>
            <a:chOff x="927363" y="5128897"/>
            <a:chExt cx="9936527" cy="1677211"/>
          </a:xfrm>
        </p:grpSpPr>
        <p:sp>
          <p:nvSpPr>
            <p:cNvPr id="19" name="TextBox 18"/>
            <p:cNvSpPr txBox="1"/>
            <p:nvPr>
              <p:custDataLst>
                <p:tags r:id="rId18"/>
              </p:custDataLst>
            </p:nvPr>
          </p:nvSpPr>
          <p:spPr>
            <a:xfrm rot="10800000">
              <a:off x="9724728" y="6028294"/>
              <a:ext cx="1139162" cy="777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chemeClr val="tx2"/>
                  </a:solidFill>
                  <a:latin typeface="Trebuchet MS"/>
                </a:rPr>
                <a:t>“</a:t>
              </a:r>
              <a:endParaRPr lang="en-US" sz="4000" dirty="0">
                <a:solidFill>
                  <a:schemeClr val="tx2"/>
                </a:solidFill>
                <a:latin typeface="Trebuchet M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927363" y="5128897"/>
              <a:ext cx="9527059" cy="1369702"/>
              <a:chOff x="12509563" y="733427"/>
              <a:chExt cx="9527059" cy="1369702"/>
            </a:xfrm>
          </p:grpSpPr>
          <p:sp>
            <p:nvSpPr>
              <p:cNvPr id="20" name="TextBox 19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2965007" y="1054771"/>
                <a:ext cx="9071615" cy="104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Trebuchet MS"/>
                  </a:rPr>
                  <a:t>OpenACC makes GPU computing approachable for domain scientists. Initial </a:t>
                </a:r>
                <a:r>
                  <a:rPr lang="en-US" sz="1400" i="1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Trebuchet MS"/>
                  </a:rPr>
                  <a:t>OpenACC implementation required only minor </a:t>
                </a:r>
                <a:r>
                  <a:rPr lang="en-US" sz="1400" i="1" dirty="0" smtClean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Trebuchet MS"/>
                  </a:rPr>
                  <a:t>effort, </a:t>
                </a:r>
                <a:r>
                  <a:rPr lang="en-US" sz="1400" i="1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Trebuchet MS"/>
                  </a:rPr>
                  <a:t>and more importantly, </a:t>
                </a:r>
                <a:endParaRPr lang="en-US" sz="1400" i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rebuchet MS"/>
                </a:endParaRPr>
              </a:p>
              <a:p>
                <a:r>
                  <a:rPr lang="en-US" sz="1400" i="1" dirty="0" smtClean="0">
                    <a:solidFill>
                      <a:schemeClr val="tx2"/>
                    </a:solidFill>
                    <a:latin typeface="Trebuchet MS"/>
                  </a:rPr>
                  <a:t>no </a:t>
                </a:r>
                <a:r>
                  <a:rPr lang="en-US" sz="1400" i="1" dirty="0">
                    <a:solidFill>
                      <a:schemeClr val="tx2"/>
                    </a:solidFill>
                    <a:latin typeface="Trebuchet MS"/>
                  </a:rPr>
                  <a:t>modifications </a:t>
                </a:r>
                <a:r>
                  <a:rPr lang="en-US" sz="1400" i="1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Trebuchet MS"/>
                  </a:rPr>
                  <a:t>of our existing CPU implementation.</a:t>
                </a:r>
              </a:p>
            </p:txBody>
          </p:sp>
          <p:sp>
            <p:nvSpPr>
              <p:cNvPr id="21" name="TextBox 20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2509563" y="733427"/>
                <a:ext cx="999443" cy="777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>
                    <a:solidFill>
                      <a:schemeClr val="tx2"/>
                    </a:solidFill>
                    <a:latin typeface="Trebuchet MS"/>
                  </a:rPr>
                  <a:t>“</a:t>
                </a:r>
                <a:endParaRPr lang="en-US" sz="4000" dirty="0">
                  <a:solidFill>
                    <a:schemeClr val="tx2"/>
                  </a:solidFill>
                  <a:latin typeface="Trebuchet MS"/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0" y="673100"/>
            <a:ext cx="4916488" cy="1543050"/>
          </a:xfrm>
        </p:spPr>
        <p:txBody>
          <a:bodyPr/>
          <a:lstStyle/>
          <a:p>
            <a:pPr algn="ctr"/>
            <a:r>
              <a:rPr lang="en-US" sz="3200" dirty="0" smtClean="0"/>
              <a:t>LS-DALTON</a:t>
            </a:r>
          </a:p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Large-scale application for calculating high-accuracy molecular energies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>
            <p:custDataLst>
              <p:tags r:id="rId5"/>
            </p:custDataLst>
          </p:nvPr>
        </p:nvSpPr>
        <p:spPr>
          <a:xfrm>
            <a:off x="5087270" y="518144"/>
            <a:ext cx="5585318" cy="1784241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5" name="AutoShape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2972" y="2564498"/>
            <a:ext cx="4189445" cy="402961"/>
          </a:xfrm>
          <a:prstGeom prst="roundRect">
            <a:avLst>
              <a:gd name="adj" fmla="val 4874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contourW="6350">
            <a:bevelT w="12700" h="6350"/>
            <a:contourClr>
              <a:srgbClr val="808080">
                <a:lumMod val="75000"/>
              </a:srgbClr>
            </a:contourClr>
          </a:sp3d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400">
              <a:defRPr/>
            </a:pP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</a:endParaRPr>
          </a:p>
        </p:txBody>
      </p:sp>
      <p:sp>
        <p:nvSpPr>
          <p:cNvPr id="6" name="TextBox 5"/>
          <p:cNvSpPr txBox="1"/>
          <p:nvPr>
            <p:custDataLst>
              <p:tags r:id="rId7"/>
            </p:custDataLst>
          </p:nvPr>
        </p:nvSpPr>
        <p:spPr>
          <a:xfrm>
            <a:off x="5213224" y="1035478"/>
            <a:ext cx="156028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Lines of Code Modified</a:t>
            </a:r>
            <a:endParaRPr lang="en-US" sz="1600" b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>
            <p:custDataLst>
              <p:tags r:id="rId8"/>
            </p:custDataLst>
          </p:nvPr>
        </p:nvSpPr>
        <p:spPr>
          <a:xfrm>
            <a:off x="6773504" y="1035478"/>
            <a:ext cx="200297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# of Weeks Required</a:t>
            </a:r>
            <a:endParaRPr lang="en-US" sz="1600" b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>
            <p:custDataLst>
              <p:tags r:id="rId9"/>
            </p:custDataLst>
          </p:nvPr>
        </p:nvSpPr>
        <p:spPr>
          <a:xfrm>
            <a:off x="8742784" y="1035478"/>
            <a:ext cx="186449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# of Codes to Maintain</a:t>
            </a:r>
            <a:endParaRPr lang="en-US" sz="1600" b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>
            <p:custDataLst>
              <p:tags r:id="rId10"/>
            </p:custDataLst>
          </p:nvPr>
        </p:nvSpPr>
        <p:spPr>
          <a:xfrm>
            <a:off x="5087270" y="1635987"/>
            <a:ext cx="180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&lt;100 Lines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>
            <p:custDataLst>
              <p:tags r:id="rId11"/>
            </p:custDataLst>
          </p:nvPr>
        </p:nvSpPr>
        <p:spPr>
          <a:xfrm>
            <a:off x="6895322" y="1635987"/>
            <a:ext cx="175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+mj-lt"/>
              </a:rPr>
              <a:t>1</a:t>
            </a: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 Week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>
            <p:custDataLst>
              <p:tags r:id="rId12"/>
            </p:custDataLst>
          </p:nvPr>
        </p:nvSpPr>
        <p:spPr>
          <a:xfrm>
            <a:off x="8710128" y="1635987"/>
            <a:ext cx="192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1 Source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>
            <p:custDataLst>
              <p:tags r:id="rId13"/>
            </p:custDataLst>
          </p:nvPr>
        </p:nvSpPr>
        <p:spPr>
          <a:xfrm>
            <a:off x="5971593" y="2567349"/>
            <a:ext cx="381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Big Performance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5" name="AutoShape 1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812972" y="361664"/>
            <a:ext cx="4189445" cy="402961"/>
          </a:xfrm>
          <a:prstGeom prst="roundRect">
            <a:avLst>
              <a:gd name="adj" fmla="val 4874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contourW="6350">
            <a:bevelT w="12700" h="6350"/>
            <a:contourClr>
              <a:srgbClr val="808080">
                <a:lumMod val="75000"/>
              </a:srgbClr>
            </a:contourClr>
          </a:sp3d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400">
              <a:defRPr/>
            </a:pP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</a:endParaRPr>
          </a:p>
        </p:txBody>
      </p:sp>
      <p:sp>
        <p:nvSpPr>
          <p:cNvPr id="16" name="TextBox 15"/>
          <p:cNvSpPr txBox="1"/>
          <p:nvPr>
            <p:custDataLst>
              <p:tags r:id="rId15"/>
            </p:custDataLst>
          </p:nvPr>
        </p:nvSpPr>
        <p:spPr>
          <a:xfrm>
            <a:off x="5999583" y="389491"/>
            <a:ext cx="381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Minimal Effort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5" name="TextBox 24"/>
          <p:cNvSpPr txBox="1"/>
          <p:nvPr>
            <p:custDataLst>
              <p:tags r:id="rId16"/>
            </p:custDataLst>
          </p:nvPr>
        </p:nvSpPr>
        <p:spPr>
          <a:xfrm>
            <a:off x="5430777" y="3030202"/>
            <a:ext cx="495658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LS-DALTON CCSD(T) Module</a:t>
            </a:r>
          </a:p>
          <a:p>
            <a:pPr algn="ctr"/>
            <a:r>
              <a:rPr lang="en-US" sz="1050" i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Benchmarked on Titan Supercomputer (AMD CPU vs Tesla K20X)</a:t>
            </a:r>
            <a:endParaRPr lang="en-US" sz="1050" i="1" dirty="0">
              <a:solidFill>
                <a:schemeClr val="bg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4803" y="2097652"/>
            <a:ext cx="4341640" cy="22802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5"/>
          <a:srcRect l="37995" t="24521" r="33141" b="30864"/>
          <a:stretch/>
        </p:blipFill>
        <p:spPr>
          <a:xfrm>
            <a:off x="4143591" y="5359518"/>
            <a:ext cx="588841" cy="68263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45187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 err="1" smtClean="0">
                <a:latin typeface="+mj-lt"/>
              </a:rPr>
              <a:t>OpenACC</a:t>
            </a:r>
            <a:r>
              <a:rPr lang="en-US" dirty="0" smtClean="0">
                <a:latin typeface="+mj-lt"/>
              </a:rPr>
              <a:t> Directives</a:t>
            </a:r>
            <a:endParaRPr lang="en-US" dirty="0">
              <a:latin typeface="+mj-lt"/>
            </a:endParaRPr>
          </a:p>
        </p:txBody>
      </p:sp>
      <p:sp>
        <p:nvSpPr>
          <p:cNvPr id="379" name="TextBox 378"/>
          <p:cNvSpPr txBox="1"/>
          <p:nvPr>
            <p:custDataLst>
              <p:tags r:id="rId3"/>
            </p:custDataLst>
          </p:nvPr>
        </p:nvSpPr>
        <p:spPr>
          <a:xfrm>
            <a:off x="324336" y="1654674"/>
            <a:ext cx="1321786" cy="830998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Manage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Data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Movement</a:t>
            </a:r>
          </a:p>
        </p:txBody>
      </p:sp>
      <p:sp>
        <p:nvSpPr>
          <p:cNvPr id="381" name="TextBox 380"/>
          <p:cNvSpPr txBox="1"/>
          <p:nvPr>
            <p:custDataLst>
              <p:tags r:id="rId4"/>
            </p:custDataLst>
          </p:nvPr>
        </p:nvSpPr>
        <p:spPr>
          <a:xfrm>
            <a:off x="324338" y="2801873"/>
            <a:ext cx="1372470" cy="830998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Initiate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Parallel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Execution</a:t>
            </a:r>
          </a:p>
        </p:txBody>
      </p:sp>
      <p:sp>
        <p:nvSpPr>
          <p:cNvPr id="383" name="TextBox 382"/>
          <p:cNvSpPr txBox="1"/>
          <p:nvPr>
            <p:custDataLst>
              <p:tags r:id="rId5"/>
            </p:custDataLst>
          </p:nvPr>
        </p:nvSpPr>
        <p:spPr>
          <a:xfrm>
            <a:off x="324338" y="3973327"/>
            <a:ext cx="1372472" cy="830993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Optimize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Loop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Mappings</a:t>
            </a:r>
          </a:p>
        </p:txBody>
      </p:sp>
      <p:sp>
        <p:nvSpPr>
          <p:cNvPr id="368" name="TextBox 367"/>
          <p:cNvSpPr txBox="1"/>
          <p:nvPr>
            <p:custDataLst>
              <p:tags r:id="rId6"/>
            </p:custDataLst>
          </p:nvPr>
        </p:nvSpPr>
        <p:spPr>
          <a:xfrm>
            <a:off x="1784855" y="1475573"/>
            <a:ext cx="5063164" cy="3539426"/>
          </a:xfrm>
          <a:prstGeom prst="rect">
            <a:avLst/>
          </a:prstGeom>
          <a:noFill/>
          <a:ln w="31750">
            <a:noFill/>
          </a:ln>
        </p:spPr>
        <p:txBody>
          <a:bodyPr wrap="square" lIns="91429" tIns="45714" rIns="91429" bIns="45714" rtlCol="0">
            <a:spAutoFit/>
          </a:bodyPr>
          <a:lstStyle/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data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copyin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copyout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b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#pragma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 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loop gang vector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n; ++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z[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x[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y[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...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385" name="Picture 3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66" y="4267438"/>
            <a:ext cx="1949194" cy="523281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000126" y="1860521"/>
            <a:ext cx="895350" cy="217718"/>
          </a:xfrm>
          <a:prstGeom prst="straightConnector1">
            <a:avLst/>
          </a:prstGeom>
          <a:ln w="44450">
            <a:solidFill>
              <a:schemeClr val="tx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/>
          <p:cNvCxnSpPr/>
          <p:nvPr/>
        </p:nvCxnSpPr>
        <p:spPr>
          <a:xfrm flipV="1">
            <a:off x="1206270" y="2711994"/>
            <a:ext cx="917806" cy="419101"/>
          </a:xfrm>
          <a:prstGeom prst="straightConnector1">
            <a:avLst/>
          </a:prstGeom>
          <a:ln w="44450">
            <a:solidFill>
              <a:schemeClr val="tx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/>
          <p:cNvCxnSpPr/>
          <p:nvPr/>
        </p:nvCxnSpPr>
        <p:spPr>
          <a:xfrm flipV="1">
            <a:off x="1206270" y="3217373"/>
            <a:ext cx="917806" cy="1160471"/>
          </a:xfrm>
          <a:prstGeom prst="straightConnector1">
            <a:avLst/>
          </a:prstGeom>
          <a:ln w="44450">
            <a:solidFill>
              <a:schemeClr val="tx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PU...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7207406" y="3726182"/>
            <a:ext cx="3537497" cy="523062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fr-FR" dirty="0">
                <a:latin typeface="+mn-lt"/>
              </a:rPr>
              <a:t>CPU, GPU, MIC</a:t>
            </a:r>
          </a:p>
        </p:txBody>
      </p:sp>
      <p:sp>
        <p:nvSpPr>
          <p:cNvPr id="16" name="Perforamnce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7207406" y="3219745"/>
            <a:ext cx="3537497" cy="506436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fr-FR" dirty="0">
                <a:latin typeface="+mn-lt"/>
              </a:rPr>
              <a:t>Performance portable</a:t>
            </a:r>
          </a:p>
        </p:txBody>
      </p:sp>
      <p:sp>
        <p:nvSpPr>
          <p:cNvPr id="15" name="Interoperable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7207406" y="2704868"/>
            <a:ext cx="3537497" cy="578532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en-US" dirty="0">
                <a:latin typeface="+mn-lt"/>
              </a:rPr>
              <a:t>Interoperable</a:t>
            </a:r>
          </a:p>
        </p:txBody>
      </p:sp>
      <p:sp>
        <p:nvSpPr>
          <p:cNvPr id="14" name="Single source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7207406" y="2178733"/>
            <a:ext cx="3537497" cy="533258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fr-FR" dirty="0">
                <a:latin typeface="+mn-lt"/>
              </a:rPr>
              <a:t>Single source</a:t>
            </a:r>
          </a:p>
        </p:txBody>
      </p:sp>
      <p:sp>
        <p:nvSpPr>
          <p:cNvPr id="13" name="Incremental"/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7207406" y="1702544"/>
            <a:ext cx="3537497" cy="476190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en-US" dirty="0">
                <a:latin typeface="+mn-lt"/>
              </a:rPr>
              <a:t>Incremental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074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PERSISTENCEDATA" val="MMPROD_UIPERSISTENCEDATA"/>
  <p:tag name="MMPROD_THEME_BG_IMAGE" val=""/>
  <p:tag name="MMPROD_TAG_VCONFIG" val="PD94bWwgdmVyc2lvbj0iMS4wIj8+DQo8Y29uZmlndXJhdGlvbj4NCgk8YnJhbmRpbmc+DQoJCTx1aWZvbnQgbmFtZT0iRk9OVF9OT1RFU19URVhUIiB2YWx1ZT0iVmVyZGFuYSw5LGZhbHNlLGZhbHNlLGZhbHNlIi8+DQoJPC9icmFuZGluZz4NCgk8Y29sb3JzPg0KCQk8dWljb2xvciBuYW1lPSJwcmltYXJ5IiB2YWx1ZT0iMHg2Rjg0ODgiLz4NCgkJPHVpY29sb3IgbmFtZT0iZ2xvdyIgdmFsdWU9IjB4NjA5NzczIi8+DQoJCTx1aWNvbG9yIG5hbWU9InRleHQiIHZhbHVlPSIweEZGRkZGRiIvPg0KCQk8dWljb2xvciBuYW1lPSJsaWdodCIgdmFsdWU9IjB4NEU1RDYwIi8+DQoJCTx1aWNvbG9yIG5hbWU9InNoYWRvdyIgdmFsdWU9IjB4MDAwMDAwIi8+DQoJCTx1aWNvbG9yIG5hbWU9ImJhY2tncm91bmQiIHZhbHVlPSIweDcyNzk3MSIvPg0KCTwvY29sb3JzPg0KCTxsYXlvdXQ+DQoJCTx1aXNob3cgbmFtZT0icHJlc2VudGF0aW9udGl0bGUiIHZhbHVlPSJ0cnVlIi8+PHVpc2hvdyBuYW1lPSJwcmVzZW50ZXJwaG90byIgdmFsdWU9InRydWUiLz48dWlzaG93IG5hbWU9InByZXNlbnRlcm5hbWUiIHZhbHVlPSJ0cnVlIi8+PHVpc2hvdyBuYW1lPSJwcmVzZW50ZXJ0aXRsZSIgdmFsdWU9InRydWUiLz48dWlzaG93IG5hbWU9InByZXNlbnRlcmVtYWlsIiB2YWx1ZT0idHJ1ZSIvPjx1aXNob3cgbmFtZT0icHJlc2VudGVyYmlvIiB2YWx1ZT0idHJ1ZSIvPjx1aXNob3cgbmFtZT0iY29tcGFueWxvZ28iIHZhbHVlPSJ0cnVlIi8+PHVpc2hvdyBuYW1lPSJzaWRlYmFyIiB2YWx1ZT0idHJ1ZSIvPjx1aXNob3cgbmFtZT0ib3V0bGluZSIgdmFsdWU9InRydWUiLz48dWlzaG93IG5hbWU9InRodW1ibmFpbCIgdmFsdWU9InRydWUiLz4NCgkJPHVpc2hvdyBuYW1lPSJub3RlcyIgdmFsdWU9InRydWUiLz48dWlzaG93IG5hbWU9InNlYXJjaCIgdmFsdWU9InRydWUiLz48dWlzaG93IG5hbWU9InF1aXoiIHZhbHVlPSJ0cnVlIi8+PHVpc2hvdyBuYW1lPSJhdHRhY2htZW50cyIgdmFsdWU9InRydWUiLz48dWlzaG93IG5hbWU9InV0aWxzIiB2YWx1ZT0idHJ1ZSIvPjx1aXNob3cgbmFtZT0idm9sdW1lIiB2YWx1ZT0idHJ1ZSIvPjx1aXNob3cgbmFtZT0icGxheWJhciIgdmFsdWU9InRydWUiLz48dWlzaG93IG5hbWU9InRhbGtpbmdoZWFkIiB2YWx1ZT0idHJ1ZSIvPjx1aXNob3cgbmFtZT0ic2lkZWJhcm9ucmlnaHQiIHZhbHVlPSJ0cnVlIi8+PHVpc2hvdyBuYW1lPSJ2aWV3Y2hhbmdlIiB2YWx1ZT0idHJ1ZSIvPjx1aXNob3cgbmFtZT0iYWx3YXlzU2NydW5jaCIgdmFsdWU9ImZhbHNlIi8+PHVpc2hvdyBuYW1lPSJpbml0aWFsZGlzcGxheW1vZGVpc25vcm1hbCIgdmFsdWU9InRydWUiLz48dWlyZXBsYWNlIG5hbWU9ImxvZ28iIHZhbHVlPSIiLz48dWlyZXBsYWNlIG5hbWU9ImJnaW1hZ2UiIHZhbHVlPSIiLz48dWlyZXBsYWNlIG5hbWU9ImluaXRpYWx0YWIiIHZhbHVlPSJvdXRsaW5lIi8+PHVpc2hvdyBuYW1lPSJjY3RleHRoaWdobGlnaHRpbmciIHZhbHVlPSJ0cnVlIi8+DQoJPC9sYXlvdXQ+DQoJPHByZWxvYWRlcj48c2V0Qm9vbCBuYW1lPSJkaXNhYmxlQXNzZXRQcmVsb2FkZXIiIHZhbHVlPSJ0cnVlIi8+PC9wcmVsb2FkZXI+PGxhbmd1YWdlIGlkPSJlb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TdG9wcGVkIi8+DQoJCTx1aXRleHQgbmFtZT0iU0NSVUJCQVJTVEFUVVNfUExBWUlORyIgdmFsdWU9IlBsYXlpbmciLz4NCgkJPHVpdGV4dCBuYW1lPSJTQ1JVQkJBUlNUQVRVU19OT0FVRElPIiB2YWx1ZT0iTm8gQXVkaW8iLz4NCgkJPHVpdGV4dCBuYW1lPSJTQ1JVQkJBUlNUQVRVU19WSURQTEFZSU5HIiB2YWx1ZT0iVmlkZW8gUGxheWluZyIvPg0KCQk8dWl0ZXh0IG5hbWU9IlNDUlVCQkFSU1RBVFVTX0xPQURJTkciIHZhbHVlPSJMb2FkaW5nIi8+DQoJCTx1aXRleHQgbmFtZT0iU0NSVUJCQVJTVEFUVVNfQlVGRkVSSU5HIiB2YWx1ZT0iQnVmZmVyaW5nIi8+DQoJCTx1aXRleHQgbmFtZT0iU0NSVUJCQVJTVEFUVVNfUVVFU1RJT04iIHZhbHVlPSJBbnN3ZXIgUXVlc3Rpb24iLz4NCgkJPHVpdGV4dCBuYW1lPSJTQ1JVQkJBUlNUQVRVU19SRVZJRVdRVUlaIiB2YWx1ZT0iUmV2aWV3aW5nIFF1aXoiLz4NCgkJPCEtLSBzdWJzdGl0dXRpb246ICVtID09IG1pbnV0ZXMgcmVtYWluaW5nIC0tPg0KCQk8IS0tIHN1YnN0aXR1dGlvbjogJXMgPT0gc2Vjb25kcyByZW1haW5pbmcgLS0+DQoJCTx1aXRleHQgbmFtZT0iRUxBUFNFRCIgdmFsdWU9IiVtIE1pbnV0ZXMgJXMgU2Vjb25kcyBSZW1haW5pbmciLz4NCgkJPHVpdGV4dCBuYW1lPSJOT1RGT1VORCIgdmFsdWU9Ik5vdGhpbmcgRm91bmQiLz4NCgkJPHVpdGV4dCBuYW1lPSJBVFRBQ0hNRU5UUyIgdmFsdWU9IkF0dGFjaG1lbnRz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Q29udGFjdCIvPg0KCQk8dWl0ZXh0IG5hbWU9IlRBQl9RVUlaIiB2YWx1ZT0iUXVpeiIvPg0KCQk8dWl0ZXh0IG5hbWU9IlRBQl9PVVRMSU5FIiB2YWx1ZT0iT3V0bGluZSIvPg0KCQk8dWl0ZXh0IG5hbWU9IlRBQl9USFVNQiIgdmFsdWU9IlRodW1iIi8+DQoJCTx1aXRleHQgbmFtZT0iVEFCX05PVEVTIiB2YWx1ZT0iTm90ZXMiLz4NCgkJPHVpdGV4dCBuYW1lPSJUQUJfU0VBUkNIIiB2YWx1ZT0iU2VhcmNoIi8+DQoJCTx1aXRleHQgbmFtZT0iU0xJREVfSEVBRElORyIgdmFsdWU9IlNsaWRlIFRpdGxlIi8+DQoJCTx1aXRleHQgbmFtZT0iRFVSQVRJT05fSEVBRElORyIgdmFsdWU9IkR1cmF0aW9uIi8+DQoJCTx1aXRleHQgbmFtZT0iU0VBUkNIX0hFQURJTkciIHZhbHVlPSJTZWFyY2ggZm9yIHRleHQ6Ii8+DQoJCTx1aXRleHQgbmFtZT0iVEhVTUJfSEVBRElORyIgdmFsdWU9IlNsaWRlIi8+DQoJCTx1aXRleHQgbmFtZT0iVEhVTUJfSU5GTyIgdmFsdWU9IlNsaWRlIFRpdGxlL0R1cmF0aW9uIi8+DQoJCTx1aXRleHQgbmFtZT0iQVRUQUNITkFNRV9IRUFESU5HIiB2YWx1ZT0iRmlsZSBOYW1lIi8+DQoJCTx1aXRleHQgbmFtZT0iQVRUQUNIU0laRV9IRUFESU5HIiB2YWx1ZT0iU2l6ZSIvPg0KCQk8dWl0ZXh0IG5hbWU9IlNMSURFX05PVEVTIiB2YWx1ZT0iU2xpZGUgTm90ZXM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lF1aXogQXR0ZW1wdDoiLz4NCgkJPHVpdGV4dCBuYW1lPSJRVUlaUE9EX1FVSVpfQVRURU1QVF9WQUxVRSIgdmFsdWU9IiVuIG9mICV0Ii8+DQoJCTx1aXRleHQgbmFtZT0iUVVJWlBPRF9RVUlaX1NDT1JFIiB2YWx1ZT0iU2NvcmVkOiIvPg0KCQk8dWl0ZXh0IG5hbWU9IlFVSVpQT0RfUVVJWl9QQVNTU0NPUkUiIHZhbHVlPSJQYXNzaW5nIFNjb3JlOiIvPg0KCQk8dWl0ZXh0IG5hbWU9IlFVSVpQT0RfUVVJWl9NQVhTQ09SRSIgdmFsdWU9Ik1heCBTY29yZToiLz4NCgkJPHVpdGV4dCBuYW1lPSJRVUlaUE9EX1FVRVNBVE1QVF9TVFIiIHZhbHVlPSJBdHRlbXB0OiAlbiBvZiAldCIvPg0KCQk8dWl0ZXh0IG5hbWU9IlFVSVpQT0RfUVVFU1RZUEVfU1RSIiB2YWx1ZT0iVHlwZTogJXMiLz4NCgkJPHVpdGV4dCBuYW1lPSJRVUlaUE9EX1FVRVNUWVBFX0dSRCIgdmFsdWU9IkdyYWRlZCIvPg0KCQk8dWl0ZXh0IG5hbWU9IlFVSVpQT0RfUVVFU1RZUEVfU1ZZIiB2YWx1ZT0iU3VydmV5Ii8+DQoJCTx1aXRleHQgbmFtZT0iUVVJWlBPRF9RVUlaQVRNUFRfSU5GIiB2YWx1ZT0iSW5maW5pdGUiLz4NCgkJPHVpdGV4dCBuYW1lPSJRVUlaUE9EX1FVRVNBVE1QVF9JTkYiIHZhbHVlPSJJbmZpbml0ZSIvPg0KCQk8dWl0ZXh0IG5hbWU9IldBUk5JTkdNU0dfWUVTU1RSSU5HIiB2YWx1ZT0iWWVzIi8+DQoJCTx1aXRleHQgbmFtZT0iV0FSTklOR01TR19OT1NUUklORyIgdmFsdWU9Ik5vIi8+DQoJCTx1aXRleHQgbmFtZT0iV0FSTklOR01TR19USVRMRVNUUklORyIgdmFsdWU9IlF1aXogTmF2aWdhdGlvbiBXYXJuaW5nIi8+DQoJCTx1aXRleHQgbmFtZT0iV0FSTklOR01TR19NU0dTVFJJTkciIHZhbHVlPSJUaGVyZSBhcmUgdW4tYXR0ZW1wdGVkIHF1ZXN0aW9ucyBpbiB0aGlzIFF1aXouDQoNCkNsaWNraW5nIFllcyB3aWxsIHRha2UgeW91IG91dCBvZiB0aGUgUXVpei4gQ2xpY2sgTm8gdG8gY29udGludWUgdGhlIFF1aXouIi8+DQoJCTx1aXRleHQgbmFtZT0iSU5GT1JNQVRJT05fSDI2NF9GTEFTSFBMQVlFUiIgdmFsdWU9IlRoZSBjdXJyZW50IHZlcnNpb24gb2YgRmxhc2ggUGxheWVyIGluc3RhbGxlZCBvbiB5b3VyIG1hY2hpbmUgZG9lcyBub3Qgc3VwcG9ydCB0aGlzIHZpZGVvLiBDbGljayBvbiB0aGUgdmlkZW8gYXJlYSB0byBkb3dubG9hZCB0aGUgbGF0ZXN0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U2hvdyBzaWRlYmFyIHRvIHBhcnRpY2lwYW50cyIvPg0KCQk8dWl0ZXh0IG5hbWU9Ik1VVEUiIHZhbHVlPSJNdXRlIi8+DQoJCTx1aXRleHQgbmFtZT0iRE9DV1JBUF9USVRMRSIgdmFsdWU9IlByZXNlbnRlciBGaWxlIEF0dGFjaG1lbnQiLz4NCgkJPHVpdGV4dCBuYW1lPSJET0NXUkFQX01TRyIgdmFsdWU9IlNhdmUgdG8gTXkgQ29tcHV0ZXIiLz4NCgkJPHVpdGV4dCBuYW1lPSJET0NXUkFQX1BST01QVCIgdmFsdWU9IkNsaWNrIHRvIERvd25sb2FkIi8+DQoJPC9sYW5ndWFnZT4NCgk8bGFuZ3VhZ2UgaWQ9ImRl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ZvbGllICVuIi8+DQoJCTwhLS0gc3Vic3RpdHV0aW9uOiAlbiA9PSBzbGlkZSBudW1iZXIgLS0+DQoJCTwhLS0gc3Vic3RpdHV0aW9uOiAldCA9PSB0b3RhbCBzbGlkZSBjb3VudCAtLT4NCgkJPHVpdGV4dCBuYW1lPSJTQ1JVQkJBUlNUQVRVU19TTElERUlORk8iIHZhbHVlPSJGb2xpZSAlbiAvICV0IHwgIi8+DQoJCTx1aXRleHQgbmFtZT0iU0NSVUJCQVJTVEFUVVNfU1RPUFBFRCIgdmFsdWU9IkJlZW5kZXQiLz4NCgkJPHVpdGV4dCBuYW1lPSJTQ1JVQkJBUlNUQVRVU19QTEFZSU5HIiB2YWx1ZT0iV2llZGVyZ2FiZSIvPg0KCQk8dWl0ZXh0IG5hbWU9IlNDUlVCQkFSU1RBVFVTX05PQVVESU8iIHZhbHVlPSJLZWluIEF1ZGlvIi8+DQoJCTx1aXRleHQgbmFtZT0iU0NSVUJCQVJTVEFUVVNfVklEUExBWUlORyIgdmFsdWU9IlZpZGVvIHdpcmQgYWJnZXNwaWVsdCIvPg0KCQk8dWl0ZXh0IG5hbWU9IlNDUlVCQkFSU1RBVFVTX0xPQURJTkciIHZhbHVlPSJMYWRlbiIvPg0KCQk8dWl0ZXh0IG5hbWU9IlNDUlVCQkFSU1RBVFVTX0JVRkZFUklORyIgdmFsdWU9IlB1ZmZlcm4iLz4NCgkJPHVpdGV4dCBuYW1lPSJTQ1JVQkJBUlNUQVRVU19RVUVTVElPTiIgdmFsdWU9IkZyYWdlIGJlYW50d29ydGVuIi8+DQoJCTx1aXRleHQgbmFtZT0iU0NSVUJCQVJTVEFUVVNfUkVWSUVXUVVJWiIgdmFsdWU9Ik5vY2htYWxzIGR1cmNoc2VoZW4iLz4NCgkJPCEtLSBzdWJzdGl0dXRpb246ICVtID09IG1pbnV0ZXMgcmVtYWluaW5nIC0tPg0KCQk8IS0tIHN1YnN0aXR1dGlvbjogJXMgPT0gc2Vjb25kcyByZW1haW5pbmcgLS0+DQoJCTx1aXRleHQgbmFtZT0iRUxBUFNFRCIgdmFsdWU9IlJlc3RkYXVlcjogJW0gTWludXRlbiAlcyBTZWt1bmRlbiIvPg0KCQk8dWl0ZXh0IG5hbWU9Ik5PVEZPVU5EIiB2YWx1ZT0iTmljaHRzIGdlZnVuZGVuIi8+DQoJCTx1aXRleHQgbmFtZT0iQVRUQUNITUVOVFMiIHZhbHVlPSJBbmxhZ2VuIi8+DQoJCTwhLS0gc3Vic3RpdHV0aW9uOiAlcCA9PSBjdXJyZW50IHNwZWFrZXIncyB0aXRsZSAtLT4NCgkJPHVpdGV4dCBuYW1lPSJCSU9XSU5fVElUTEUiIHZhbHVlPSJTcHJlY2hlcjogJXAiLz4NCgkJPHVpdGV4dCBuYW1lPSJCSU9CVE5fVElUTEUiIHZhbHVlPSJTcHJlY2hlciIvPg0KCQk8dWl0ZXh0IG5hbWU9IkRJVklERVJCVE5fVElUTEUiIHZhbHVlPSJ8Ii8+DQoJCTx1aXRleHQgbmFtZT0iQ09OVEFDVEJUTl9USVRMRSIgdmFsdWU9IktvbnRha3QiLz4NCgkJPHVpdGV4dCBuYW1lPSJUQUJfUVVJWiIgdmFsdWU9IlF1aXoiLz4NCgkJPHVpdGV4dCBuYW1lPSJUQUJfT1VUTElORSIgdmFsdWU9IlN0cnVrdHVyIi8+DQoJCTx1aXRleHQgbmFtZT0iVEFCX1RIVU1CIiB2YWx1ZT0iTWluaWF0dXIiLz4NCgkJPHVpdGV4dCBuYW1lPSJUQUJfTk9URVMiIHZhbHVlPSJOb3RpemVuIi8+DQoJCTx1aXRleHQgbmFtZT0iVEFCX1NFQVJDSCIgdmFsdWU9IlN1Y2hlbiIvPg0KCQk8dWl0ZXh0IG5hbWU9IlNMSURFX0hFQURJTkciIHZhbHVlPSJGb2xpZW50aXRlbCIvPg0KCQk8dWl0ZXh0IG5hbWU9IkRVUkFUSU9OX0hFQURJTkciIHZhbHVlPSJEYXVlciIvPg0KCQk8dWl0ZXh0IG5hbWU9IlNFQVJDSF9IRUFESU5HIiB2YWx1ZT0iVGV4dCBzdWNoZW46Ii8+DQoJCTx1aXRleHQgbmFtZT0iVEhVTUJfSEVBRElORyIgdmFsdWU9IkZvbGllIi8+DQoJCTx1aXRleHQgbmFtZT0iVEhVTUJfSU5GTyIgdmFsdWU9IkZvbGllbnRpdGVsL0RhdWVyIi8+DQoJCTx1aXRleHQgbmFtZT0iQVRUQUNITkFNRV9IRUFESU5HIiB2YWx1ZT0iRGF0ZWluYW1lIi8+DQoJCTx1aXRleHQgbmFtZT0iQVRUQUNIU0laRV9IRUFESU5HIiB2YWx1ZT0iR3LDtsOfZSIvPg0KCQk8dWl0ZXh0IG5hbWU9IlNMSURFX05PVEVTIiB2YWx1ZT0iRm9saWVubm90aXplbiIvPg0KCQk8dWl0ZXh0IG5hbWU9IkNPVVJTRV9TVEFUVVMiIHZhbHVlPSJNb2R1bHN0YXR1cyIvPg0KCQk8dWl0ZXh0IG5hbWU9IlBBU1NFRF9TVFJJTkciIHZhbHVlPSJFcmZvbGdyZWljaCIvPg0KCQk8dWl0ZXh0IG5hbWU9IkZBSUxFRF9TVFJJTkciIHZhbHVlPSJGZWhsZ2VzY2hsYWdlbiIvPg0KCQk8IS0tcXVpeiBwb2QgYW5kIG1lc3NhZ2UgYm94IHRleHRzLS0+DQoJCTx1aXRleHQgbmFtZT0iUVVJWlBPRF9RVUlaX0FUVEVNUFQiIHZhbHVlPSJRdWl6dmVyc3VjaDoiLz4NCgkJPHVpdGV4dCBuYW1lPSJRVUlaUE9EX1FVSVpfQVRURU1QVF9WQUxVRSIgdmFsdWU9IiVuIHZvbiAldCIvPg0KCQk8dWl0ZXh0IG5hbWU9IlFVSVpQT0RfUVVJWl9TQ09SRSIgdmFsdWU9IkVycmVpY2h0OiIvPg0KCQk8dWl0ZXh0IG5hbWU9IlFVSVpQT0RfUVVJWl9QQVNTU0NPUkUiIHZhbHVlPSJNaW5kZXN0cHVua3R6YWhsOiIvPg0KCQk8dWl0ZXh0IG5hbWU9IlFVSVpQT0RfUVVJWl9NQVhTQ09SRSIgdmFsdWU9Ik1heGltYWxlIFB1bmt0emFobDoiLz4NCgkJPHVpdGV4dCBuYW1lPSJRVUlaUE9EX1FVRVNBVE1QVF9TVFIiIHZhbHVlPSJWZXJzdWNoOiAlbiB2b24gJXQiLz4NCgkJPHVpdGV4dCBuYW1lPSJRVUlaUE9EX1FVRVNUWVBFX1NUUiIgdmFsdWU9IlR5cDogJXMiLz4NCgkJPHVpdGV4dCBuYW1lPSJRVUlaUE9EX1FVRVNUWVBFX0dSRCIgdmFsdWU9IkJld2VydGV0Ii8+DQoJCTx1aXRleHQgbmFtZT0iUVVJWlBPRF9RVUVTVFlQRV9TVlkiIHZhbHVlPSJVbWZyYWdlIi8+DQoJCTx1aXRleHQgbmFtZT0iUVVJWlBPRF9RVUlaQVRNUFRfSU5GIiB2YWx1ZT0iVW5lbmRsaWNoIi8+DQoJCTx1aXRleHQgbmFtZT0iUVVJWlBPRF9RVUVTQVRNUFRfSU5GIiB2YWx1ZT0iVW5lbmRsaWNoIi8+DQoJCTx1aXRleHQgbmFtZT0iV0FSTklOR01TR19ZRVNTVFJJTkciIHZhbHVlPSJKYSIvPg0KCQk8dWl0ZXh0IG5hbWU9IldBUk5JTkdNU0dfTk9TVFJJTkciIHZhbHVlPSJOZWluIi8+DQoJCTx1aXRleHQgbmFtZT0iV0FSTklOR01TR19USVRMRVNUUklORyIgdmFsdWU9IlF1aXpuYXZpZ2F0aW9uc3dhcm51bmciLz4NCgkJPHVpdGV4dCBuYW1lPSJXQVJOSU5HTVNHX01TR1NUUklORyIgdmFsdWU9IkluIGRpZXNlbSBRdWl6IGdpYnQgZXMgdW5iZWFudHdvcnRldGUgRnJhZ2VuLg0KDQpXZW5uIFNpZSBhdWYgJnF1b3Q7SmEmcXVvdDsga2xpY2tlbiwgd2lyZCBkYXMgUXVpeiBiZWVuZGV0LiBLbGlja2VuIFNpZSBhdWYgJnF1b3Q7TmVpbiZxdW90OywgdW0gbWl0IGRlbSBRdWl6IGZvcnR6dWZhaHJlbi4iLz4NCgkJPHVpdGV4dCBuYW1lPSJJTkZPUk1BVElPTl9IMjY0X0ZMQVNIUExBWUVSIiB2YWx1ZT0iRGFzIFZpZGVvIHdpcmQgdm9uIGRlciBtb21lbnRhbiBhdWYgZGllc2VtIENvbXB1dGVyIGluc3RhbGxpZXJ0ZW4gVmVyc2lvbiB2b24gRmxhc2ggUGxheWVyIG5pY2h0IHVudGVyc3TDvHR6dC4gS2xpY2tlbiBTaWUgYXVmIGRlbiBWaWRlb2JlcmVpY2gsIHVtIGRpZSBha3R1ZWxsZSBWZXJzaW9uIHZvbiBGbGFzaCBQbGF5ZXIgaGVydW50ZXJ6dWxhZGV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EZW4gVGVpbG5laG1lcm4gZGllIFNlaXRlbmxlaXN0ZSBhbnplaWdlbiIvPg0KCQk8dWl0ZXh0IG5hbWU9Ik1VVEUiIHZhbHVlPSJBdXMiLz4NCgkJPHVpdGV4dCBuYW1lPSJET0NXUkFQX1RJVExFIiB2YWx1ZT0iUHJlc2VudGVyLUFuaGFuZyIvPg0KCQk8dWl0ZXh0IG5hbWU9IkRPQ1dSQVBfTVNHIiB2YWx1ZT0iQXVmIG1laW5lbSBBcmJlaXRzcGxhdHogc3BlaWNoZXJuIi8+DQoJCTx1aXRleHQgbmFtZT0iRE9DV1JBUF9QUk9NUFQiIHZhbHVlPSJadW0gSGVydW50ZXJsYWRlbiBrbGlja2VuIi8+DQoJPC9sYW5ndWFnZT4NCgk8bGFuZ3VhZ2UgaWQ9ImZy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lICVuIi8+DQoJCTwhLS0gc3Vic3RpdHV0aW9uOiAlbiA9PSBzbGlkZSBudW1iZXIgLS0+DQoJCTwhLS0gc3Vic3RpdHV0aW9uOiAldCA9PSB0b3RhbCBzbGlkZSBjb3VudCAtLT4NCgkJPHVpdGV4dCBuYW1lPSJTQ1JVQkJBUlNUQVRVU19TTElERUlORk8iIHZhbHVlPSJEaWFwb3NpdGl2ZSAlbiAvICV0IHwgIi8+DQoJCTx1aXRleHQgbmFtZT0iU0NSVUJCQVJTVEFUVVNfU1RPUFBFRCIgdmFsdWU9IkFycsOqdMOpZSIvPg0KCQk8dWl0ZXh0IG5hbWU9IlNDUlVCQkFSU1RBVFVTX1BMQVlJTkciIHZhbHVlPSJMZWN0dXJlIi8+DQoJCTx1aXRleHQgbmFtZT0iU0NSVUJCQVJTVEFUVVNfTk9BVURJTyIgdmFsdWU9IlBhcyBkZSBzb24iLz4NCgkJPHVpdGV4dCBuYW1lPSJTQ1JVQkJBUlNUQVRVU19WSURQTEFZSU5HIiB2YWx1ZT0iTGVjdHVyZSB2aWTDqW8gZW4gY291cnMiLz4NCgkJPHVpdGV4dCBuYW1lPSJTQ1JVQkJBUlNUQVRVU19MT0FESU5HIiB2YWx1ZT0iQ2hhcmdlbWVudCBlbiBjb3VycyIvPg0KCQk8dWl0ZXh0IG5hbWU9IlNDUlVCQkFSU1RBVFVTX0JVRkZFUklORyIgdmFsdWU9Ik1pc2UgZW4gbcOpbW9pcmUiLz4NCgkJPHVpdGV4dCBuYW1lPSJTQ1JVQkJBUlNUQVRVU19RVUVTVElPTiIgdmFsdWU9IlLDqXBvbmRyZSDDoCBsYSBxdWVzdGlvbiIvPg0KCQk8dWl0ZXh0IG5hbWU9IlNDUlVCQkFSU1RBVFVTX1JFVklFV1FVSVoiIHZhbHVlPSJSw6l2aXNpb24gZHUgcXVlc3Rpb25uYWlyZSIvPg0KCQk8IS0tIHN1YnN0aXR1dGlvbjogJW0gPT0gbWludXRlcyByZW1haW5pbmcgLS0+DQoJCTwhLS0gc3Vic3RpdHV0aW9uOiAlcyA9PSBzZWNvbmRzIHJlbWFpbmluZyAtLT4NCgkJPHVpdGV4dCBuYW1lPSJFTEFQU0VEIiB2YWx1ZT0iJW0gbWludXRlcyAlcyBzZWNvbmRlcyByZXN0YW50ZXMiLz4NCgkJPHVpdGV4dCBuYW1lPSJOT1RGT1VORCIgdmFsdWU9IlJpZW4gdHJvdXbDqSIvPg0KCQk8dWl0ZXh0IG5hbWU9IkFUVEFDSE1FTlRTIiB2YWx1ZT0iUGnDqGNlcyBqb2ludGVzIi8+DQoJCTwhLS0gc3Vic3RpdHV0aW9uOiAlcCA9PSBjdXJyZW50IHNwZWFrZXIncyB0aXRsZSAtLT4NCgkJPHVpdGV4dCBuYW1lPSJCSU9XSU5fVElUTEUiIHZhbHVlPSJCaW8gOiAlcCIvPg0KCQk8dWl0ZXh0IG5hbWU9IkJJT0JUTl9USVRMRSIgdmFsdWU9IkJpbyA6Ii8+DQoJCTx1aXRleHQgbmFtZT0iRElWSURFUkJUTl9USVRMRSIgdmFsdWU9InwiLz4NCgkJPHVpdGV4dCBuYW1lPSJDT05UQUNUQlROX1RJVExFIiB2YWx1ZT0iQ29udGFjdCIvPg0KCQk8dWl0ZXh0IG5hbWU9IlRBQl9RVUlaIiB2YWx1ZT0iUXVpeiIvPg0KCQk8dWl0ZXh0IG5hbWU9IlRBQl9PVVRMSU5FIiB2YWx1ZT0iUGxhbiIvPg0KCQk8dWl0ZXh0IG5hbWU9IlRBQl9USFVNQiIgdmFsdWU9IkRpYXBvcyIvPg0KCQk8dWl0ZXh0IG5hbWU9IlRBQl9OT1RFUyIgdmFsdWU9Ik5vdGVzIi8+DQoJCTx1aXRleHQgbmFtZT0iVEFCX1NFQVJDSCIgdmFsdWU9IlJlY2hlcmNoZSIvPg0KCQk8dWl0ZXh0IG5hbWU9IlNMSURFX0hFQURJTkciIHZhbHVlPSJUaXRyZSBkZSBsYSBkaWFwb3NpdGl2ZSIvPg0KCQk8dWl0ZXh0IG5hbWU9IkRVUkFUSU9OX0hFQURJTkciIHZhbHVlPSJEdXLDqWUiLz4NCgkJPHVpdGV4dCBuYW1lPSJTRUFSQ0hfSEVBRElORyIgdmFsdWU9IlJlY2hlcmNoZSBkZSB0ZXh0ZSA6Ii8+DQoJCTx1aXRleHQgbmFtZT0iVEhVTUJfSEVBRElORyIgdmFsdWU9IkRpYXBvc2l0aXZlIi8+DQoJCTx1aXRleHQgbmFtZT0iVEhVTUJfSU5GTyIgdmFsdWU9IlRpdHJlL2R1csOpZSIvPg0KCQk8dWl0ZXh0IG5hbWU9IkFUVEFDSE5BTUVfSEVBRElORyIgdmFsdWU9Ik5vbSBkZSBmaWNoaWVyIi8+DQoJCTx1aXRleHQgbmFtZT0iQVRUQUNIU0laRV9IRUFESU5HIiB2YWx1ZT0iVGFpbGxlIi8+DQoJCTx1aXRleHQgbmFtZT0iU0xJREVfTk9URVMiIHZhbHVlPSJDb21tZW50YWlyZXMgZGVzIGRpYXBvc2l0aXZlcyIvPg0KCQk8dWl0ZXh0IG5hbWU9IkNPVVJTRV9TVEFUVVMiIHZhbHVlPSJTdGF0dXQgZHUgbW9kdWxlIi8+DQoJCTx1aXRleHQgbmFtZT0iUEFTU0VEX1NUUklORyIgdmFsdWU9IlLDqXVzc2kiLz4NCgkJPHVpdGV4dCBuYW1lPSJGQUlMRURfU1RSSU5HIiB2YWx1ZT0iRWNob3XDqSIvPg0KCQk8IS0tcXVpeiBwb2QgYW5kIG1lc3NhZ2UgYm94IHRleHRzLS0+DQoJCTx1aXRleHQgbmFtZT0iUVVJWlBPRF9RVUlaX0FUVEVNUFQiIHZhbHVlPSJUZW50YXRpdmUgZGUgcXVlc3Rpb25uYWlyZSA6Ii8+DQoJCTx1aXRleHQgbmFtZT0iUVVJWlBPRF9RVUlaX0FUVEVNUFRfVkFMVUUiIHZhbHVlPSIlbiBzdXIgJXQiLz4NCgkJPHVpdGV4dCBuYW1lPSJRVUlaUE9EX1FVSVpfU0NPUkUiIHZhbHVlPSJOb3RlIG9idGVudWUgOiIvPg0KCQk8dWl0ZXh0IG5hbWU9IlFVSVpQT0RfUVVJWl9QQVNTU0NPUkUiIHZhbHVlPSJOb3RlIGQnYWRtaXNzaWJpbGl0w6nCoDoiLz4NCgkJPHVpdGV4dCBuYW1lPSJRVUlaUE9EX1FVSVpfTUFYU0NPUkUiIHZhbHVlPSJOb3RlIG1heGltYWxlIDoiLz4NCgkJPHVpdGV4dCBuYW1lPSJRVUlaUE9EX1FVRVNBVE1QVF9TVFIiIHZhbHVlPSJUZW50YXRpdmUgOiAlbiBzdXIgJXQiLz4NCgkJPHVpdGV4dCBuYW1lPSJRVUlaUE9EX1FVRVNUWVBFX1NUUiIgdmFsdWU9IlR5cGU6ICVzIi8+DQoJCTx1aXRleHQgbmFtZT0iUVVJWlBPRF9RVUVTVFlQRV9HUkQiIHZhbHVlPSJOb3TDqSIvPg0KCQk8dWl0ZXh0IG5hbWU9IlFVSVpQT0RfUVVFU1RZUEVfU1ZZIiB2YWx1ZT0iRW5xdcOqdGUiLz4NCgkJPHVpdGV4dCBuYW1lPSJRVUlaUE9EX1FVSVpBVE1QVF9JTkYiIHZhbHVlPSJJbGxpbWl0w6kiLz4NCgkJPHVpdGV4dCBuYW1lPSJRVUlaUE9EX1FVRVNBVE1QVF9JTkYiIHZhbHVlPSJJbGxpbWl0w6kiLz4NCgkJPHVpdGV4dCBuYW1lPSJXQVJOSU5HTVNHX1lFU1NUUklORyIgdmFsdWU9Ik91aSIvPg0KCQk8dWl0ZXh0IG5hbWU9IldBUk5JTkdNU0dfTk9TVFJJTkciIHZhbHVlPSJOb24iLz4NCgkJPHVpdGV4dCBuYW1lPSJXQVJOSU5HTVNHX1RJVExFU1RSSU5HIiB2YWx1ZT0iQXZlcnRpc3NlbWVudCBkZSBuYXZpZ2F0aW9uIGR1IHF1ZXN0aW9ubmFpcmUiLz4NCgkJPHVpdGV4dCBuYW1lPSJXQVJOSU5HTVNHX01TR1NUUklORyIgdmFsdWU9IlZvdXMgbidhdmV6IHBhcyByw6lwb25kdSDDoCBjZXJ0YWluZXMgcXVlc3Rpb25zIGRlIGNlIHF1ZXN0aW9ubmFpcmUuDQoNClNpIHZvdXMgY2xpcXVleiBzdXIgT3VpLCB2b3VzIHF1aXR0ZXJleiBsZSBxdWVzdGlvbm5haXJlLiBDbGlxdWV6IHN1ciBOb24gcG91ciBjb250aW51ZXIgbGUgcXVlc3Rpb25uYWlyZS4iLz4NCgkJPHVpdGV4dCBuYW1lPSJJTkZPUk1BVElPTl9IMjY0X0ZMQVNIUExBWUVSIiB2YWx1ZT0iTGEgdmVyc2lvbiBkZSBGbGFzaCBQbGF5ZXIgYWN0dWVsbGVtZW50IGluc3RhbGzDqWUgc3VyIHZvdHJlIG1hY2hpbmUgbmUgcHJlbmQgcGFzIGVuIGNoYXJnZSBjZSB0eXBlIGRlIHZpZMOpby4gQ2xpcXVleiBzdXIgbGEgem9uZSB2aWTDqW8gcG91ciB0w6lsw6ljaGFyZ2VyIGxhIGRlcm5pw6hyZSB2ZXJzaW9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TW9udHJlciBsJ2VuY2FkcsOpIGF1eCBwYXJ0aWNpcGFudHMiLz4NCgkJPHVpdGV4dCBuYW1lPSJNVVRFIiB2YWx1ZT0iTXVldCIvPg0KCQk8dWl0ZXh0IG5hbWU9IkRPQ1dSQVBfVElUTEUiIHZhbHVlPSJQacOoY2Ugam9pbnRlIFByZXNlbnRlciIvPg0KCQk8dWl0ZXh0IG5hbWU9IkRPQ1dSQVBfTVNHIiB2YWx1ZT0iRW5yZWdpc3RyZXIgc3VyIG1vbiBvcmRpbmF0ZXVyIi8+DQoJCTx1aXRleHQgbmFtZT0iRE9DV1JBUF9QUk9NUFQiIHZhbHVlPSJDbGlxdWVyIHBvdXIgdMOpbMOpY2hhcmdlciIvPg0KCTwvbGFuZ3VhZ2U+DQoJPGxhbmd1YWdlIGlkPSJqYS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w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44K544Op44Kk44OJIDogJW4iLz4NCgkJPCEtLSBzdWJzdGl0dXRpb246ICVuID09IHNsaWRlIG51bWJlciAtLT4NCgkJPCEtLSBzdWJzdGl0dXRpb246ICV0ID09IHRvdGFsIHNsaWRlIGNvdW50IC0tPg0KCQk8dWl0ZXh0IG5hbWU9IlNDUlVCQkFSU1RBVFVTX1NMSURFSU5GTyIgdmFsdWU9IuOCueODqeOCpOODiSA6ICVuIC8gJXQgfCAiLz4NCgkJPHVpdGV4dCBuYW1lPSJTQ1JVQkJBUlNUQVRVU19TVE9QUEVEIiB2YWx1ZT0i5YGc5q2iIi8+DQoJCTx1aXRleHQgbmFtZT0iU0NSVUJCQVJTVEFUVVNfUExBWUlORyIgdmFsdWU9IuWGjeeUn+S4rSIvPg0KCQk8dWl0ZXh0IG5hbWU9IlNDUlVCQkFSU1RBVFVTX05PQVVESU8iIHZhbHVlPSLpn7Plo7DjgarjgZciLz4NCgkJPHVpdGV4dCBuYW1lPSJTQ1JVQkJBUlNUQVRVU19WSURQTEFZSU5HIiB2YWx1ZT0i44OT44OH44Kq5YaN55Sf5LitIi8+DQoJCTx1aXRleHQgbmFtZT0iU0NSVUJCQVJTVEFUVVNfTE9BRElORyIgdmFsdWU9IuODreODvOODieS4rSIvPg0KCQk8dWl0ZXh0IG5hbWU9IlNDUlVCQkFSU1RBVFVTX0JVRkZFUklORyIgdmFsdWU9IuODkOODg+ODleOCoeS4rSIvPg0KCQk8dWl0ZXh0IG5hbWU9IlNDUlVCQkFSU1RBVFVTX1FVRVNUSU9OIiB2YWx1ZT0i6LOq5ZWP44Gr562U44GI44Gm5LiL44GV44GEIi8+DQoJCTx1aXRleHQgbmFtZT0iU0NSVUJCQVJTVEFUVVNfUkVWSUVXUVVJWiIgdmFsdWU9IuOCr+OCpOOCuuOCkuODrOODk+ODpeODvOOBl+OBpuOBhOOBvuOBmSIvPg0KCQk8IS0tIHN1YnN0aXR1dGlvbjogJW0gPT0gbWludXRlcyByZW1haW5pbmcgLS0+DQoJCTwhLS0gc3Vic3RpdHV0aW9uOiAlcyA9PSBzZWNvbmRzIHJlbWFpbmluZyAtLT4NCgkJPHVpdGV4dCBuYW1lPSJFTEFQU0VEIiB2YWx1ZT0i5q6L44KKIDogJW0g5YiGICVzIOenkiIvPg0KCQk8dWl0ZXh0IG5hbWU9Ik5PVEZPVU5EIiB2YWx1ZT0i5L2V44KC6KaL44Gk44GL44KK44G+44Gb44KTIi8+DQoJCTx1aXRleHQgbmFtZT0iQVRUQUNITUVOVFMiIHZhbHVlPSLmt7vku5giLz4NCgkJPCEtLSBzdWJzdGl0dXRpb246ICVwID09IGN1cnJlbnQgc3BlYWtlcidzIHRpdGxlIC0tPg0KCQk8dWl0ZXh0IG5hbWU9IkJJT1dJTl9USVRMRSIgdmFsdWU9Iue1jOattCA6ICVwIi8+DQoJCTx1aXRleHQgbmFtZT0iQklPQlROX1RJVExFIiB2YWx1ZT0i57WM5q20Ii8+DQoJCTx1aXRleHQgbmFtZT0iRElWSURFUkJUTl9USVRMRSIgdmFsdWU9InwiLz4NCgkJPHVpdGV4dCBuYW1lPSJDT05UQUNUQlROX1RJVExFIiB2YWx1ZT0i44GK5ZWP44GE5ZCI44KP44GbIi8+DQoJCTx1aXRleHQgbmFtZT0iVEFCX1FVSVoiIHZhbHVlPSLjgq/jgqTjgroiLz4NCgkJPHVpdGV4dCBuYW1lPSJUQUJfT1VUTElORSIgdmFsdWU9IuOCouOCpuODiOODqeOCpOODsyIvPg0KCQk8dWl0ZXh0IG5hbWU9IlRBQl9USFVNQiIgdmFsdWU9IuOCteODoOODjeODvOODqyIvPg0KCQk8dWl0ZXh0IG5hbWU9IlRBQl9OT1RFUyIgdmFsdWU9IuODjuODvOODiCIvPg0KCQk8dWl0ZXh0IG5hbWU9IlRBQl9TRUFSQ0giIHZhbHVlPSLmpJzntKIiLz4NCgkJPHVpdGV4dCBuYW1lPSJTTElERV9IRUFESU5HIiB2YWx1ZT0i44K544Op44Kk44OJ44K/44Kk44OI44OrIi8+DQoJCTx1aXRleHQgbmFtZT0iRFVSQVRJT05fSEVBRElORyIgdmFsdWU9IumVt+OBlSIvPg0KCQk8dWl0ZXh0IG5hbWU9IlNFQVJDSF9IRUFESU5HIiB2YWx1ZT0i5qSc57Si44GZ44KL44OG44Kt44K544OIIDogIi8+DQoJCTx1aXRleHQgbmFtZT0iVEhVTUJfSEVBRElORyIgdmFsdWU9IuOCueODqeOCpOODiSIvPg0KCQk8dWl0ZXh0IG5hbWU9IlRIVU1CX0lORk8iIHZhbHVlPSLjgrnjg6njgqTjg4njgr/jgqTjg4jjg6sgLyDplbfjgZUiLz4NCgkJPHVpdGV4dCBuYW1lPSJBVFRBQ0hOQU1FX0hFQURJTkciIHZhbHVlPSLjg5XjgqHjgqTjg6vlkI0iLz4NCgkJPHVpdGV4dCBuYW1lPSJBVFRBQ0hTSVpFX0hFQURJTkciIHZhbHVlPSLjgrXjgqTjgroiLz4NCgkJPHVpdGV4dCBuYW1lPSJTTElERV9OT1RFUyIgdmFsdWU9IuOCueODqeOCpOODieODjuODvOODiCIvPg0KCQk8dWl0ZXh0IG5hbWU9IkNPVVJTRV9TVEFUVVMiIHZhbHVlPSLjg6Ljgrjjg6Xjg7zjg6vjgrnjg4bjg7zjgr/jgrkiLz4NCgkJPHVpdGV4dCBuYW1lPSJQQVNTRURfU1RSSU5HIiB2YWx1ZT0i5ZCI5qC8Ii8+DQoJCTx1aXRleHQgbmFtZT0iRkFJTEVEX1NUUklORyIgdmFsdWU9IuS4jeWQiOagvCIvPg0KCQk8IS0tcXVpeiBwb2QgYW5kIG1lc3NhZ2UgYm94IHRleHRzLS0+DQoJCTx1aXRleHQgbmFtZT0iUVVJWlBPRF9RVUlaX0FUVEVNUFQiIHZhbHVlPSLjgq/jgqTjgrroqabooYzlm57mlbAgOiAiLz4NCgkJPHVpdGV4dCBuYW1lPSJRVUlaUE9EX1FVSVpfQVRURU1QVF9WQUxVRSIgdmFsdWU9IiVuIC8gJXQiLz4NCgkJPHVpdGV4dCBuYW1lPSJRVUlaUE9EX1FVSVpfU0NPUkUiIHZhbHVlPSLjgrnjgrPjgqIgOiAiLz4NCgkJPHVpdGV4dCBuYW1lPSJRVUlaUE9EX1FVSVpfUEFTU1NDT1JFIiB2YWx1ZT0i5ZCI5qC854K5IDoiLz4NCgkJPHVpdGV4dCBuYW1lPSJRVUlaUE9EX1FVSVpfTUFYU0NPUkUiIHZhbHVlPSLmnIDpq5jlvpfngrkgOiAiLz4NCgkJPHVpdGV4dCBuYW1lPSJRVUlaUE9EX1FVRVNBVE1QVF9TVFIiIHZhbHVlPSLoqabooYzlm57mlbAgOiAlbiAvICV0Ii8+DQoJCTx1aXRleHQgbmFtZT0iUVVJWlBPRF9RVUVTVFlQRV9TVFIiIHZhbHVlPSLjgr/jgqTjg5cgOiAlcyIvPg0KCQk8dWl0ZXh0IG5hbWU9IlFVSVpQT0RfUVVFU1RZUEVfR1JEIiB2YWx1ZT0i6KmV5L6hIi8+DQoJCTx1aXRleHQgbmFtZT0iUVVJWlBPRF9RVUVTVFlQRV9TVlkiIHZhbHVlPSLjgqLjg7PjgrHjg7zjg4giLz4NCgkJPHVpdGV4dCBuYW1lPSJRVUlaUE9EX1FVSVpBVE1QVF9JTkYiIHZhbHVlPSLnhKHliLbpmZAiLz4NCgkJPHVpdGV4dCBuYW1lPSJRVUlaUE9EX1FVRVNBVE1QVF9JTkYiIHZhbHVlPSLnhKHliLbpmZAiLz4NCgkJPHVpdGV4dCBuYW1lPSJXQVJOSU5HTVNHX1lFU1NUUklORyIgdmFsdWU9IuOBr+OBhCIvPg0KCQk8dWl0ZXh0IG5hbWU9IldBUk5JTkdNU0dfTk9TVFJJTkciIHZhbHVlPSLjgYTjgYTjgYgiLz4NCgkJPHVpdGV4dCBuYW1lPSJXQVJOSU5HTVNHX1RJVExFU1RSSU5HIiB2YWx1ZT0i44Kv44Kk44K644Gu44OK44OT44Ky44O844K344On44Oz44Gr6Zai44GZ44KL6K2m5ZGKIi8+DQoJCTx1aXRleHQgbmFtZT0iV0FSTklOR01TR19NU0dTVFJJTkciIHZhbHVlPSLjgZPjga7jgq/jgqTjgrrjgavjga/jgIHjgb7jgaDop6PnrZTjgZfjgabjgYTjgarjgYTos6rllY/jgYzjgYLjgorjgb7jgZnjgIINCg0KIOOCr+OCpOOCuuOCkue1guS6huOBmeOCi+OBq+OBr+OAgeOAjOOBr+OBhOOAjeOCkuOCr+ODquODg+OCr+OBl+OBvuOBmeOAguOCr+OCpOOCuuOCkue2muihjOOBmeOCi+OBq+OBr+OAgeOAjOOBhOOBhOOBiOOAjeOCkuOCr+ODquODg+OCr+OBl+OBvuOBmeOAgiIvPg0KCQk8dWl0ZXh0IG5hbWU9IklORk9STUFUSU9OX0gyNjRfRkxBU0hQTEFZRVIiIHZhbHVlPSLjgYrkvb/jgYTjga7jgrPjg7Pjg5Tjg6Xjg7zjgr/jgavnj77lnKjjgqTjg7Pjgrnjg4jjg7zjg6vjgZXjgozjgabjgYTjgosgRmxhc2ggUGxheWVyIOOBruODkOODvOOCuOODp+ODs+OBr+OAgeOBk+OBruODk+ODh+OCquOCkuOCteODneODvOODiOOBl+OBpuOBhOOBvuOBm+OCk+OAguacgOaWsOOBriBGbGFzaCBQbGF5ZXIg44KS44OA44Km44Oz44Ot44O844OJ44GZ44KL44Gr44Gv44CB44OT44OH44Kq6aCY5Z+f44KS44Kv44Oq44OD44Kv44GX44Gm44GP44Gg44GV44GE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OCteOCpOODieODkOODvOOCkuWPguWKoOiAheOBq+imi+OBm+OCiyIvPg0KCQk8dWl0ZXh0IG5hbWU9Ik1VVEUiIHZhbHVlPSLjg5/jg6Xjg7zjg4giLz4NCgkJPHVpdGV4dCBuYW1lPSJET0NXUkFQX1RJVExFIiB2YWx1ZT0iUHJlc2VudGVyIOa3u+S7mOODleOCoeOCpOODqyIvPg0KCQk8dWl0ZXh0IG5hbWU9IkRPQ1dSQVBfTVNHIiB2YWx1ZT0i44Oe44Kk44Kz44Oz44OU44Ol44O844K/44Gr5L+d5a2YIi8+DQoJCTx1aXRleHQgbmFtZT0iRE9DV1JBUF9QUk9NUFQiIHZhbHVlPSLjgq/jg6rjg4Pjgq/jgZfjgabjg4Djgqbjg7Pjg63jg7zjg4kiLz4NCgk8L2xhbmd1YWdlPg0KCTxsYW5ndWFnZSBpZD0ia28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+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+DQoJCTx1aWZvbnQgbmFtZT0iRk9OVF9UQUJTIiB2YWx1ZT0iVmVyZGFuYSwxMSxmYWxzZSxmYWxzZSxmYWxzZSIvPg0KCQk8dWlmb250IG5hbWU9IkZPTlRfUFJFU0VOVEFUSU9OTkFNRSIgdmFsdWU9IlZlcmRhbmEsMTUsZmFsc2UsZmFsc2UsdHJ1ZSIvPg0KCQk8dWlmb250IG5hbWU9IkZPTlRfUFJFU0VOVEVSTkFNRSIgdmFsdWU9IlZlcmRhbmEsMTUsdHJ1ZSxmYWxzZSx0cnVlIi8+DQoJCTx1aWZvbnQgbmFtZT0iRk9OVF9QUkVTRU5URVJUSVRMRSIgdmFsdWU9IlZlcmRhbmEsMTEsZmFsc2UsZmFsc2UsdHJ1ZSIvPg0KCQk8dWlmb250IG5hbWU9IkZPTlRfQklPQlROIiB2YWx1ZT0iVmVyZGFuYSwxMS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uyKrOudvOydtOuTnCAlbiIvPg0KCQk8IS0tIHN1YnN0aXR1dGlvbjogJW4gPT0gc2xpZGUgbnVtYmVyIC0tPg0KCQk8IS0tIHN1YnN0aXR1dGlvbjogJXQgPT0gdG90YWwgc2xpZGUgY291bnQgLS0+DQoJCTx1aXRleHQgbmFtZT0iU0NSVUJCQVJTVEFUVVNfU0xJREVJTkZPIiB2YWx1ZT0i7Iqs65287J2065OcICVuIC8gJXQgfCAiLz4NCgkJPHVpdGV4dCBuYW1lPSJTQ1JVQkJBUlNUQVRVU19TVE9QUEVEIiB2YWx1ZT0i7KSR7KeA65CoIi8+DQoJCTx1aXRleHQgbmFtZT0iU0NSVUJCQVJTVEFUVVNfUExBWUlORyIgdmFsdWU9IuyerOyDnSIvPg0KCQk8dWl0ZXh0IG5hbWU9IlNDUlVCQkFSU1RBVFVTX05PQVVESU8iIHZhbHVlPSLsmKTrlJTsmKQg7JeG7J2MIi8+DQoJCTx1aXRleHQgbmFtZT0iU0NSVUJCQVJTVEFUVVNfVklEUExBWUlORyIgdmFsdWU9Iuu5hOuUlOyYpCDsnqzsg50g7KSRIi8+DQoJCTx1aXRleHQgbmFtZT0iU0NSVUJCQVJTVEFUVVNfTE9BRElORyIgdmFsdWU9IuuhnOuUqSIvPg0KCQk8dWl0ZXh0IG5hbWU9IlNDUlVCQkFSU1RBVFVTX0JVRkZFUklORyIgdmFsdWU9IuuyhO2NvOungSIvPg0KCQk8dWl0ZXh0IG5hbWU9IlNDUlVCQkFSU1RBVFVTX1FVRVNUSU9OIiB2YWx1ZT0i7KeI66y47JeQIOuLte2VmOq4sCIvPg0KCQk8dWl0ZXh0IG5hbWU9IlNDUlVCQkFSU1RBVFVTX1JFVklFV1FVSVoiIHZhbHVlPSLsp4jrrLgg64uk7Iuc67O06riwIi8+DQoJCTwhLS0gc3Vic3RpdHV0aW9uOiAlbSA9PSBtaW51dGVzIHJlbWFpbmluZyAtLT4NCgkJPCEtLSBzdWJzdGl0dXRpb246ICVzID09IHNlY29uZHMgcmVtYWluaW5nIC0tPg0KCQk8dWl0ZXh0IG5hbWU9IkVMQVBTRUQiIHZhbHVlPSIlbeu2hCAlc+y0iCDrgqjsnYwiLz4NCgkJPHVpdGV4dCBuYW1lPSJOT1RGT1VORCIgdmFsdWU9IuyXhuydjCIvPg0KCQk8dWl0ZXh0IG5hbWU9IkFUVEFDSE1FTlRTIiB2YWx1ZT0i7LKo67aAIO2MjOydvCIvPg0KCQk8IS0tIHN1YnN0aXR1dGlvbjogJXAgPT0gY3VycmVudCBzcGVha2VyJ3MgdGl0bGUgLS0+DQoJCTx1aXRleHQgbmFtZT0iQklPV0lOX1RJVExFIiB2YWx1ZT0i6rK966ClIOyGjOqwnDogJXAiLz4NCgkJPHVpdGV4dCBuYW1lPSJCSU9CVE5fVElUTEUiIHZhbHVlPSLqsr3roKUg7IaM6rCcIi8+DQoJCTx1aXRleHQgbmFtZT0iRElWSURFUkJUTl9USVRMRSIgdmFsdWU9InwiLz4NCgkJPHVpdGV4dCBuYW1lPSJDT05UQUNUQlROX1RJVExFIiB2YWx1ZT0i7Jew65297LKYIi8+DQoJCTx1aXRleHQgbmFtZT0iVEFCX1FVSVoiIHZhbHVlPSLtgLTspogiLz4NCgkJPHVpdGV4dCBuYW1lPSJUQUJfT1VUTElORSIgdmFsdWU9IuqwnOyalCIvPg0KCQk8dWl0ZXh0IG5hbWU9IlRBQl9USFVNQiIgdmFsdWU9Iuy2leyGjO2MkCIvPg0KCQk8dWl0ZXh0IG5hbWU9IlRBQl9OT1RFUyIgdmFsdWU9IuuFuO2KuCIvPg0KCQk8dWl0ZXh0IG5hbWU9IlRBQl9TRUFSQ0giIHZhbHVlPSLqsoDsg4kiLz4NCgkJPHVpdGV4dCBuYW1lPSJTTElERV9IRUFESU5HIiB2YWx1ZT0i7Iqs65287J2065OcIOygnOuqqSIvPg0KCQk8dWl0ZXh0IG5hbWU9IkRVUkFUSU9OX0hFQURJTkciIHZhbHVlPSLsnqzsg53si5zqsIQiLz4NCgkJPHVpdGV4dCBuYW1lPSJTRUFSQ0hfSEVBRElORyIgdmFsdWU9Iu2FjeyKpO2KuCDqsoDsg4k6Ii8+DQoJCTx1aXRleHQgbmFtZT0iVEhVTUJfSEVBRElORyIgdmFsdWU9IuyKrOudvOydtOuTnCIvPg0KCQk8dWl0ZXh0IG5hbWU9IlRIVU1CX0lORk8iIHZhbHVlPSLsoJzrqqkv7J6s7IOd7Iuc6rCEIi8+DQoJCTx1aXRleHQgbmFtZT0iQVRUQUNITkFNRV9IRUFESU5HIiB2YWx1ZT0i7YyM7J28IOydtOumhCIvPg0KCQk8dWl0ZXh0IG5hbWU9IkFUVEFDSFNJWkVfSEVBRElORyIgdmFsdWU9Iu2BrOq4sCIvPg0KCQk8dWl0ZXh0IG5hbWU9IlNMSURFX05PVEVTIiB2YWx1ZT0i7Iqs65287J2065OcIOuFuO2KuCIvPg0KCQk8dWl0ZXh0IG5hbWU9IkNPVVJTRV9TVEFUVVMiIHZhbHVlPSLrqqjrk4gg7IOB7YOcIi8+DQoJCTx1aXRleHQgbmFtZT0iUEFTU0VEX1NUUklORyIgdmFsdWU9Iu2VqeqyqSIvPg0KCQk8dWl0ZXh0IG5hbWU9IkZBSUxFRF9TVFJJTkciIHZhbHVlPSLrtojtlanqsqkiLz4NCgkJPCEtLXF1aXogcG9kIGFuZCBtZXNzYWdlIGJveCB0ZXh0cy0tPg0KCQk8dWl0ZXh0IG5hbWU9IlFVSVpQT0RfUVVJWl9BVFRFTVBUIiB2YWx1ZT0i7YC07KaIIOyLnOuPhCDtmp/siJg6Ii8+DQoJCTx1aXRleHQgbmFtZT0iUVVJWlBPRF9RVUlaX0FUVEVNUFRfVkFMVUUiIHZhbHVlPSIlbi8ldCIvPg0KCQk8dWl0ZXh0IG5hbWU9IlFVSVpQT0RfUVVJWl9TQ09SRSIgdmFsdWU9IuuTneygkDoiLz4NCgkJPHVpdGV4dCBuYW1lPSJRVUlaUE9EX1FVSVpfUEFTU1NDT1JFIiB2YWx1ZT0i7Ya16rO8IOygkOyImDoiLz4NCgkJPHVpdGV4dCBuYW1lPSJRVUlaUE9EX1FVSVpfTUFYU0NPUkUiIHZhbHVlPSLstZzqs6Ag7KCQ7IiYOiIvPg0KCQk8dWl0ZXh0IG5hbWU9IlFVSVpQT0RfUVVFU0FUTVBUX1NUUiIgdmFsdWU9IuyLnOuPhCDtmp/siJg6ICVuLyV0Ii8+DQoJCTx1aXRleHQgbmFtZT0iUVVJWlBPRF9RVUVTVFlQRV9TVFIiIHZhbHVlPSLsnKDtmJU6ICVzIi8+DQoJCTx1aXRleHQgbmFtZT0iUVVJWlBPRF9RVUVTVFlQRV9HUkQiIHZhbHVlPSLsoJDsiJgg66ek6riw6riwIOyZhOujjCIvPg0KCQk8dWl0ZXh0IG5hbWU9IlFVSVpQT0RfUVVFU1RZUEVfU1ZZIiB2YWx1ZT0i7ISk66y4IOyhsOyCrCIvPg0KCQk8dWl0ZXh0IG5hbWU9IlFVSVpQT0RfUVVJWkFUTVBUX0lORiIgdmFsdWU9IuustO2VnCIvPg0KCQk8dWl0ZXh0IG5hbWU9IlFVSVpQT0RfUVVFU0FUTVBUX0lORiIgdmFsdWU9IuustO2VnCIvPg0KCQk8dWl0ZXh0IG5hbWU9IldBUk5JTkdNU0dfWUVTU1RSSU5HIiB2YWx1ZT0i7JiIIi8+DQoJCTx1aXRleHQgbmFtZT0iV0FSTklOR01TR19OT1NUUklORyIgdmFsdWU9IuyVhOuLiOyYpCIvPg0KCQk8dWl0ZXh0IG5hbWU9IldBUk5JTkdNU0dfVElUTEVTVFJJTkciIHZhbHVlPSLtgLTspogg64K067mE6rKM7J207IWYIOqyveqzoCIvPg0KCQk8dWl0ZXh0IG5hbWU9IldBUk5JTkdNU0dfTVNHU1RSSU5HIiB2YWx1ZT0i7J20IO2AtOymiOyXkOyEnCDsi5zrj4TtlZjsp4Ag7JWK7J2AIOyniOusuOydtCDsnojsirXri4jri6QuDQoNCu2AtOymiOulvCDsooXro4ztlZjroKTrqbQgW+yYiF3rpbwg7YG066at7ZWY6rOgLCDtgLTspojrpbwg6rOE7IaN7ZWY66Ck66m0IFvslYTri4jsmKRd66W8IO2BtOumre2VmOyLreyLnOyYpC4iLz4NCgkJPHVpdGV4dCBuYW1lPSJJTkZPUk1BVElPTl9IMjY0X0ZMQVNIUExBWUVSIiB2YWx1ZT0i7Iuc7Iqk7YWc7JeQIOyEpOy5mOuQmOyWtCDsnojripQg7ZiE7J6sIOuyhOyghOydmCBGbGFzaCBQbGF5ZXLripQg7J20IOu5hOuUlOyYpOulvCDsp4Dsm5DtlZjsp4Ag7JWK7Iq164uI64ukLiDstZzsi6AgRmxhc2ggUGxheWVy66W8IOuLpOyatOuhnOuTnO2VmOugpOuptCDruYTrlJTsmKQg7JiB7Jet7J2EIO2BtOumre2VmOyLreyLnOyYpC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7LC47Jes7J6Q7JeQ6rKMIOyEuOuhnCDrp4nrjIAg67O07J206riwIi8+DQoJCTx1aXRleHQgbmFtZT0iTVVURSIgdmFsdWU9IuydjOyGjOqxsCIvPg0KCQk8dWl0ZXh0IG5hbWU9IkRPQ1dSQVBfVElUTEUiIHZhbHVlPSJQcmVzZW50ZXIg7YyM7J28IOyyqOu2gCIvPg0KCQk8dWl0ZXh0IG5hbWU9IkRPQ1dSQVBfTVNHIiB2YWx1ZT0i64K0IOy7tO2TqO2EsOyXkCDsoIDsnqUiLz4NCgkJPHVpdGV4dCBuYW1lPSJET0NXUkFQX1BST01QVCIgdmFsdWU9Iu2BtOumre2VmOyXrCDri6TsmrTroZzrk5wiLz4NCgk8L2xhbmd1YWdlPg0KCTxsYW5ndWFnZSBpZD0iZXM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EgJW4iLz4NCgkJPCEtLSBzdWJzdGl0dXRpb246ICVuID09IHNsaWRlIG51bWJlciAtLT4NCgkJPCEtLSBzdWJzdGl0dXRpb246ICV0ID09IHRvdGFsIHNsaWRlIGNvdW50IC0tPg0KCQk8dWl0ZXh0IG5hbWU9IlNDUlVCQkFSU1RBVFVTX1NMSURFSU5GTyIgdmFsdWU9IkRpYXBvc2l0aXZhICVuIC8gJXQgfCAiLz4NCgkJPHVpdGV4dCBuYW1lPSJTQ1JVQkJBUlNUQVRVU19TVE9QUEVEIiB2YWx1ZT0iRGV0ZW5pZGEiLz4NCgkJPHVpdGV4dCBuYW1lPSJTQ1JVQkJBUlNUQVRVU19QTEFZSU5HIiB2YWx1ZT0iUmVwcm9kdWNpZW5kbyIvPg0KCQk8dWl0ZXh0IG5hbWU9IlNDUlVCQkFSU1RBVFVTX05PQVVESU8iIHZhbHVlPSJTaW4gc29uaWRvIi8+DQoJCTx1aXRleHQgbmFtZT0iU0NSVUJCQVJTVEFUVVNfVklEUExBWUlORyIgdmFsdWU9IlbDrWRlbyBlbiByZXByb2QuIi8+DQoJCTx1aXRleHQgbmFtZT0iU0NSVUJCQVJTVEFUVVNfTE9BRElORyIgdmFsdWU9IkNhcmdhbmRvIi8+DQoJCTx1aXRleHQgbmFtZT0iU0NSVUJCQVJTVEFUVVNfQlVGRkVSSU5HIiB2YWx1ZT0iQWxtYWNlbmFuZG8gZW4gYsO6ZmVyIi8+DQoJCTx1aXRleHQgbmFtZT0iU0NSVUJCQVJTVEFUVVNfUVVFU1RJT04iIHZhbHVlPSJDb250ZXN0YXIgcHJlZ3VudGEiLz4NCgkJPHVpdGV4dCBuYW1lPSJTQ1JVQkJBUlNUQVRVU19SRVZJRVdRVUlaIiB2YWx1ZT0iUmV2aXNhbmRvIHBydWViYSIvPg0KCQk8IS0tIHN1YnN0aXR1dGlvbjogJW0gPT0gbWludXRlcyByZW1haW5pbmcgLS0+DQoJCTwhLS0gc3Vic3RpdHV0aW9uOiAlcyA9PSBzZWNvbmRzIHJlbWFpbmluZyAtLT4NCgkJPHVpdGV4dCBuYW1lPSJFTEFQU0VEIiB2YWx1ZT0iJW0gbWludXRvcyAlcyBzZWd1bmRvcyByZXN0YW50ZXMiLz4NCgkJPHVpdGV4dCBuYW1lPSJOT1RGT1VORCIgdmFsdWU9Ik5vIHNlIGhhIGVuY29udHJhZG8gbmFkYSIvPg0KCQk8dWl0ZXh0IG5hbWU9IkFUVEFDSE1FTlRTIiB2YWx1ZT0iQXJjaGl2b3MgYWRqdW50b3MiLz4NCgkJPCEtLSBzdWJzdGl0dXRpb246ICVwID09IGN1cnJlbnQgc3BlYWtlcidzIHRpdGxlIC0tPg0KCQk8dWl0ZXh0IG5hbWU9IkJJT1dJTl9USVRMRSIgdmFsdWU9IkJpb2dyYWbDrWE6ICVwIi8+DQoJCTx1aXRleHQgbmFtZT0iQklPQlROX1RJVExFIiB2YWx1ZT0iQmlvZ3JhZsOtYSIvPg0KCQk8dWl0ZXh0IG5hbWU9IkRJVklERVJCVE5fVElUTEUiIHZhbHVlPSJ8Ii8+DQoJCTx1aXRleHQgbmFtZT0iQ09OVEFDVEJUTl9USVRMRSIgdmFsdWU9IkNvbnRhY3RvIi8+DQoJCTx1aXRleHQgbmFtZT0iVEFCX1FVSVoiIHZhbHVlPSJQcnVlYmEiLz4NCgkJPHVpdGV4dCBuYW1lPSJUQUJfT1VUTElORSIgdmFsdWU9IkNvbnRvcm5vIi8+DQoJCTx1aXRleHQgbmFtZT0iVEFCX1RIVU1CIiB2YWx1ZT0iTWluaWF0LiIvPg0KCQk8dWl0ZXh0IG5hbWU9IlRBQl9OT1RFUyIgdmFsdWU9Ik5vdGFzIi8+DQoJCTx1aXRleHQgbmFtZT0iVEFCX1NFQVJDSCIgdmFsdWU9IkJ1c2NhciIvPg0KCQk8dWl0ZXh0IG5hbWU9IlNMSURFX0hFQURJTkciIHZhbHVlPSJUw610dWxvIGRlIGRpYXBvc2l0aXZhIi8+DQoJCTx1aXRleHQgbmFtZT0iRFVSQVRJT05fSEVBRElORyIgdmFsdWU9IkR1cmFjLiIvPg0KCQk8dWl0ZXh0IG5hbWU9IlNFQVJDSF9IRUFESU5HIiB2YWx1ZT0iQnVzY2FyIHRleHRvOiIvPg0KCQk8dWl0ZXh0IG5hbWU9IlRIVU1CX0hFQURJTkciIHZhbHVlPSJEaWFwb3NpdGl2YSIvPg0KCQk8dWl0ZXh0IG5hbWU9IlRIVU1CX0lORk8iIHZhbHVlPSJEdXIuL1TDrXQuIGRpYXAuIi8+DQoJCTx1aXRleHQgbmFtZT0iQVRUQUNITkFNRV9IRUFESU5HIiB2YWx1ZT0iTm9tYnJlIGRlIGFyY2hpdm8iLz4NCgkJPHVpdGV4dCBuYW1lPSJBVFRBQ0hTSVpFX0hFQURJTkciIHZhbHVlPSJUYW1hw7FvIi8+DQoJCTx1aXRleHQgbmFtZT0iU0xJREVfTk9URVMiIHZhbHVlPSJOb3RhcyBkZSBkaWFwb3NpdGl2YSIvPg0KCQk8dWl0ZXh0IG5hbWU9IkNPVVJTRV9TVEFUVVMiIHZhbHVlPSJFc3RhZG8gZGUgbW9kdWxvIi8+DQoJCTx1aXRleHQgbmFtZT0iUEFTU0VEX1NUUklORyIgdmFsdWU9IkFwcm9iYWRvIi8+DQoJCTx1aXRleHQgbmFtZT0iRkFJTEVEX1NUUklORyIgdmFsdWU9IlN1c3BlbnNvIi8+DQoJCTwhLS1xdWl6IHBvZCBhbmQgbWVzc2FnZSBib3ggdGV4dHMtLT4NCgkJPHVpdGV4dCBuYW1lPSJRVUlaUE9EX1FVSVpfQVRURU1QVCIgdmFsdWU9IkludGVudG8gZGUgcHJ1ZWJhOiIvPg0KCQk8dWl0ZXh0IG5hbWU9IlFVSVpQT0RfUVVJWl9BVFRFTVBUX1ZBTFVFIiB2YWx1ZT0iJW4gZGUgJXQiLz4NCgkJPHVpdGV4dCBuYW1lPSJRVUlaUE9EX1FVSVpfU0NPUkUiIHZhbHVlPSJQdW50dWFjacOzbjoiLz4NCgkJPHVpdGV4dCBuYW1lPSJRVUlaUE9EX1FVSVpfUEFTU1NDT1JFIiB2YWx1ZT0iUHVudHVhY2nDs24gcGFyYSBhcHJvYmFyOiIvPg0KCQk8dWl0ZXh0IG5hbWU9IlFVSVpQT0RfUVVJWl9NQVhTQ09SRSIgdmFsdWU9IlB1bnR1YWNpw7NuIG3DoXhpbWE6Ii8+DQoJCTx1aXRleHQgbmFtZT0iUVVJWlBPRF9RVUVTQVRNUFRfU1RSIiB2YWx1ZT0iSW50ZW50b3M6ICVuIGRlICV0Ii8+DQoJCTx1aXRleHQgbmFtZT0iUVVJWlBPRF9RVUVTVFlQRV9TVFIiIHZhbHVlPSJUaXBvOiAlcyIvPg0KCQk8dWl0ZXh0IG5hbWU9IlFVSVpQT0RfUVVFU1RZUEVfR1JEIiB2YWx1ZT0iQ29uIHB1bnR1YWNpw7NuIi8+DQoJCTx1aXRleHQgbmFtZT0iUVVJWlBPRF9RVUVTVFlQRV9TVlkiIHZhbHVlPSJFbmN1ZXN0YSIvPg0KCQk8dWl0ZXh0IG5hbWU9IlFVSVpQT0RfUVVJWkFUTVBUX0lORiIgdmFsdWU9IkluZmluaXRvIi8+DQoJCTx1aXRleHQgbmFtZT0iUVVJWlBPRF9RVUVTQVRNUFRfSU5GIiB2YWx1ZT0iSW5maW5pdG8iLz4NCgkJPHVpdGV4dCBuYW1lPSJXQVJOSU5HTVNHX1lFU1NUUklORyIgdmFsdWU9IlPDrSIvPg0KCQk8dWl0ZXh0IG5hbWU9IldBUk5JTkdNU0dfTk9TVFJJTkciIHZhbHVlPSJObyIvPg0KCQk8dWl0ZXh0IG5hbWU9IldBUk5JTkdNU0dfVElUTEVTVFJJTkciIHZhbHVlPSJBdmlzbyBkZSBuYXZlZ2FjacOzbiBkZSBwcnVlYmEiLz4NCgkJPHVpdGV4dCBuYW1lPSJXQVJOSU5HTVNHX01TR1NUUklORyIgdmFsdWU9IkhheSBwcmVndW50YXMgc2luIGludGVudG9zIGVuIGVzdGEgcHJ1ZWJhLg0KDQpQYXJhIHNhbGlyIGRlIGxhIHBydWViYSwgaGFnYSBjbGljIGVuIFPDrS4gUGFyYSBjb250aW51YXIsIGhhZ2EgY2xpYyBlbiBOby4iLz4NCgkJPHVpdGV4dCBuYW1lPSJJTkZPUk1BVElPTl9IMjY0X0ZMQVNIUExBWUVSIiB2YWx1ZT0iTGEgdmVyc2nDs24gYWN0dWFsIGRlIEZsYXNoIFBsYXllciBpbnN0YWxhZGEgZW4gZWwgb3JkZW5hZG9yIG5vIGVzIGNvbXBhdGlibGUgY29uIGVzdGUgdsOtZGVvLiBIYWdhIGNsaWMgZW4gZWwgw6FyZWEgZGUgdsOtZGVvIHBhcmEgZGVzY2FyZ2FyIGxhIMO6bHRpbWEgdmVyc2nDs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6ICVwIi8+DQoJCTwhLS0gc3Vic3RpdHV0aW9uOiAlcCA9PSBwcmVzZW50YXRpb24gdGl0bGUgLS0+DQoJCTwhLS0gc3Vic3RpdHV0aW9uOiAlcyA9PSBzbGlkZSB0aXRsZSAtLT4NCgkJPCEtLSBzdWJzdGl0dXRpb246ICVuID09IHNsaWRlIG51bWJlciAtLT4NCgkJPHVpdGV4dCBuYW1lPSJCT09LTUFSS1NMSURFIiB2YWx1ZT0iQWRvYmUgUHJlc2VudGVyOiAlcCAlcyIvPg0KCQk8dWl0ZXh0IG5hbWU9IlNIT1dTSURFQkFSIiB2YWx1ZT0iTW9zdHJhciBiYXJyYSBsYXRlcmFsIGEgbG9zIHBhcnRpY2lwYW50ZXMiLz4NCgkJPHVpdGV4dCBuYW1lPSJNVVRFIiB2YWx1ZT0iU2lsZW5jaWFyIi8+DQoJCTx1aXRleHQgbmFtZT0iRE9DV1JBUF9USVRMRSIgdmFsdWU9IkFyY2hpdm8gYWRqdW50byBkZSBQcmVzZW50ZXIiLz4NCgkJPHVpdGV4dCBuYW1lPSJET0NXUkFQX01TRyIgdmFsdWU9Ikd1YXJkYXIgZW4gTWkgUEMiLz4NCgkJPHVpdGV4dCBuYW1lPSJET0NXUkFQX1BST01QVCIgdmFsdWU9IkhhZ2EgY2xpYyBlbiBEZXNjYXJnYXIiLz4NCgk8L2xhbmd1YWdlPg0KCTxsYW5ndWFnZSBpZD0icHQ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GFyYWRvIi8+DQoJCTx1aXRleHQgbmFtZT0iU0NSVUJCQVJTVEFUVVNfUExBWUlORyIgdmFsdWU9IlJlcHJvZHV6aW5kbyIvPg0KCQk8dWl0ZXh0IG5hbWU9IlNDUlVCQkFSU1RBVFVTX05PQVVESU8iIHZhbHVlPSJTZW0gw6F1ZGlvIi8+DQoJCTx1aXRleHQgbmFtZT0iU0NSVUJCQVJTVEFUVVNfVklEUExBWUlORyIgdmFsdWU9IlbDrWRlbyBlbSByZXByb2R1w6fDo28iLz4NCgkJPHVpdGV4dCBuYW1lPSJTQ1JVQkJBUlNUQVRVU19MT0FESU5HIiB2YWx1ZT0iQ2FycmVnYW5kbyIvPg0KCQk8dWl0ZXh0IG5hbWU9IlNDUlVCQkFSU1RBVFVTX0JVRkZFUklORyIgdmFsdWU9IkFybWF6ZW5hbmRvIGVtIGJ1ZmZlciIvPg0KCQk8dWl0ZXh0IG5hbWU9IlNDUlVCQkFSU1RBVFVTX1FVRVNUSU9OIiB2YWx1ZT0iUmVzcG9uZGVyIHBlcmd1bnRhIi8+DQoJCTx1aXRleHQgbmFtZT0iU0NSVUJCQVJTVEFUVVNfUkVWSUVXUVVJWiIgdmFsdWU9IlJldmlzYW5kbyBxdWVzdGlvbsOhcmlvIi8+DQoJCTwhLS0gc3Vic3RpdHV0aW9uOiAlbSA9PSBtaW51dGVzIHJlbWFpbmluZyAtLT4NCgkJPCEtLSBzdWJzdGl0dXRpb246ICVzID09IHNlY29uZHMgcmVtYWluaW5nIC0tPg0KCQk8dWl0ZXh0IG5hbWU9IkVMQVBTRUQiIHZhbHVlPSIlbSBtaW51dG9zICVzIHNlZ3VuZG9zIHJlc3RhbnRlcyIvPg0KCQk8dWl0ZXh0IG5hbWU9Ik5PVEZPVU5EIiB2YWx1ZT0iTmFkYSBlbmNvbnRyYWRvIi8+DQoJCTx1aXRleHQgbmFtZT0iQVRUQUNITUVOVFMiIHZhbHVlPSJBbmV4b3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XRvIi8+DQoJCTx1aXRleHQgbmFtZT0iVEFCX1FVSVoiIHZhbHVlPSJRdWVzdC4iLz4NCgkJPHVpdGV4dCBuYW1lPSJUQUJfT1VUTElORSIgdmFsdWU9IkVzcXVlbWEiLz4NCgkJPHVpdGV4dCBuYW1lPSJUQUJfVEhVTUIiIHZhbHVlPSJNaW5pIi8+DQoJCTx1aXRleHQgbmFtZT0iVEFCX05PVEVTIiB2YWx1ZT0iTm90YXMiLz4NCgkJPHVpdGV4dCBuYW1lPSJUQUJfU0VBUkNIIiB2YWx1ZT0iQnVzY2EiLz4NCgkJPHVpdGV4dCBuYW1lPSJTTElERV9IRUFESU5HIiB2YWx1ZT0iVMOtdHVsbyBkbyBzbGlkZSIvPg0KCQk8dWl0ZXh0IG5hbWU9IkRVUkFUSU9OX0hFQURJTkciIHZhbHVlPSJEdXJhw6fDo28iLz4NCgkJPHVpdGV4dCBuYW1lPSJTRUFSQ0hfSEVBRElORyIgdmFsdWU9IlByb2N1cmFyIHRleHRvOiIvPg0KCQk8dWl0ZXh0IG5hbWU9IlRIVU1CX0hFQURJTkciIHZhbHVlPSJTbGlkZSIvPg0KCQk8dWl0ZXh0IG5hbWU9IlRIVU1CX0lORk8iIHZhbHVlPSJUw610dWxvL0R1cmHDp8OjbyBkbyBzbGlkZSIvPg0KCQk8dWl0ZXh0IG5hbWU9IkFUVEFDSE5BTUVfSEVBRElORyIgdmFsdWU9Ik5vbWUgZG8gYXJxdWl2byIvPg0KCQk8dWl0ZXh0IG5hbWU9IkFUVEFDSFNJWkVfSEVBRElORyIgdmFsdWU9IlRhbWFuaG8iLz4NCgkJPHVpdGV4dCBuYW1lPSJTTElERV9OT1RFUyIgdmFsdWU9IkFub3Rhw6fDtWVzIGRvIHNsaWRlIi8+DQoJCTx1aXRleHQgbmFtZT0iQ09VUlNFX1NUQVRVUyIgdmFsdWU9IlN0YXR1cyBkbyBtw7NkdWxvIi8+DQoJCTx1aXRleHQgbmFtZT0iUEFTU0VEX1NUUklORyIgdmFsdWU9IkFwcm92YWRvIi8+DQoJCTx1aXRleHQgbmFtZT0iRkFJTEVEX1NUUklORyIgdmFsdWU9IlJlcHJvdmFkbyIvPg0KCQk8IS0tcXVpeiBwb2QgYW5kIG1lc3NhZ2UgYm94IHRleHRzLS0+DQoJCTx1aXRleHQgbmFtZT0iUVVJWlBPRF9RVUlaX0FUVEVNUFQiIHZhbHVlPSJUZW50YXRpdmEgbm8gcXVlc3Rpb27DoXJpbzoiLz4NCgkJPHVpdGV4dCBuYW1lPSJRVUlaUE9EX1FVSVpfQVRURU1QVF9WQUxVRSIgdmFsdWU9IiVuIGRlICV0Ii8+DQoJCTx1aXRleHQgbmFtZT0iUVVJWlBPRF9RVUlaX1NDT1JFIiB2YWx1ZT0iUG9udHVhw6fDo286Ii8+DQoJCTx1aXRleHQgbmFtZT0iUVVJWlBPRF9RVUlaX1BBU1NTQ09SRSIgdmFsdWU9IlBvbnR1YcOnw6NvIGRlIGFwcm92YcOnw6NvOiIvPg0KCQk8dWl0ZXh0IG5hbWU9IlFVSVpQT0RfUVVJWl9NQVhTQ09SRSIgdmFsdWU9IlBvbnR1YcOnw6NvIG3DoXhpbWE6Ii8+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+DQoJCTx1aXRleHQgbmFtZT0iUVVJWlBPRF9RVUlaQVRNUFRfSU5GIiB2YWx1ZT0iSW5maW5pdG8iLz4NCgkJPHVpdGV4dCBuYW1lPSJRVUlaUE9EX1FVRVNBVE1QVF9JTkYiIHZhbHVlPSJJbmZpbml0byIvPg0KCQk8dWl0ZXh0IG5hbWU9IldBUk5JTkdNU0dfWUVTU1RSSU5HIiB2YWx1ZT0iU2ltIi8+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DQoNCk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+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+DQoJPC9sYW5ndWFnZT4NCgk8bGFuZ3VhZ2UgaWQ9Iml0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ludGVycm90dG8iLz4NCgkJPHVpdGV4dCBuYW1lPSJTQ1JVQkJBUlNUQVRVU19QTEFZSU5HIiB2YWx1ZT0iUmlwcm9kdXppb25lIi8+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+DQoJCTx1aXRleHQgbmFtZT0iRUxBUFNFRCIgdmFsdWU9IiVtIE1pbnV0aSAlcyBTZWNvbmRpIHJpbWFuZW50aSIvPg0KCQk8dWl0ZXh0IG5hbWU9Ik5PVEZPVU5EIiB2YWx1ZT0iTmVzc3VuIGVsZW1lbnRvIHRyb3ZhdG8iLz4NCgkJPHVpdGV4dCBuYW1lPSJBVFRBQ0hNRU5UUyIgdmFsdWU9IkFsbGVnYXRp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+DQoJCTx1aXRleHQgbmFtZT0iRFVSQVRJT05fSEVBRElORyIgdmFsdWU9IkR1cmF0YSIvPg0KCQk8dWl0ZXh0IG5hbWU9IlNFQVJDSF9IRUFESU5HIiB2YWx1ZT0iQ2VyY2EgdGVzdG86Ii8+DQoJCTx1aXRleHQgbmFtZT0iVEhVTUJfSEVBRElORyIgdmFsdWU9IkRpYXBvc2l0aXZhIi8+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g0KDQp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dWl0ZXh0IG5hbWU9IkNPVVJTRV9TVEFUVVMiIHZhbHVlPSJNb2R1bGUgU3RhdHVzIi8+DQoJCTx1aXRleHQgbmFtZT0iUEFTU0VEX1NUUklORyIgdmFsdWU9IlBhc3NlZCIvPg0KCQk8dWl0ZXh0IG5hbWU9IkZBSUxFRF9TVFJJTkciIHZhbHVlPSJGYWlsZWQiLz4NCgkJPCEtLXF1aXogcG9kIGFuZCBtZXNzYWdlIGJveCB0ZXh0cy0tPg0KCQk8dWl0ZXh0IG5hbWU9IlFVSVpQT0RfUVVJWl9BVFRFTVBUIiB2YWx1ZT0iUXVpenBvZ2luZzoiLz4NCgkJPHVpdGV4dCBuYW1lPSJRVUlaUE9EX1FVSVpfQVRURU1QVF9WQUxVRSIgdmFsdWU9IiVuIHZhbiAldCIvPg0KCQk8dWl0ZXh0IG5hbWU9IlFVSVpQT0RfUVVJWl9TQ09SRSIgdmFsdWU9IkJlaGFhbGRlIHNjb3JlOiIvPg0KCQk8dWl0ZXh0IG5hbWU9IlFVSVpQT0RfUVVJWl9QQVNTU0NPUkUiIHZhbHVlPSJWb2xkb2VuZGUgc2NvcmU6Ii8+DQoJCTx1aXRleHQgbmFtZT0iUVVJWlBPRF9RVUlaX01BWFNDT1JFIiB2YWx1ZT0iTWF4aW1hYWwgaGFhbGJhcmUgc2NvcmU6Ii8+DQoJCTx1aXRleHQgbmFtZT0iUVVJWlBPRF9RVUVTQVRNUFRfU1RSIiB2YWx1ZT0iUG9naW5nOiAlbiB2YW4gJXQiLz4NCgkJPHVpdGV4dCBuYW1lPSJRVUlaUE9EX1FVRVNUWVBFX1NUUiIgdmFsdWU9IlR5cGU6ICVzIi8+DQoJCTx1aXRleHQgbmFtZT0iUVVJWlBPRF9RVUVTVFlQRV9HUkQiIHZhbHVlPSJUZWx0IHZvb3Igc2NvcmUiLz4NCgkJPHVpdGV4dCBuYW1lPSJRVUlaUE9EX1FVRVNUWVBFX1NWWSIgdmFsdWU9IkVucXXDqnRlIi8+DQoJCTx1aXRleHQgbmFtZT0iUVVJWlBPRF9RVUlaQVRNUFRfSU5GIiB2YWx1ZT0iT25iZXBlcmt0Ii8+DQoJCTx1aXRleHQgbmFtZT0iUVVJWlBPRF9RVUVTQVRNUFRfSU5GIiB2YWx1ZT0iT25iZXBlcmt0Ii8+DQoJCTx1aXRleHQgbmFtZT0iV0FSTklOR01TR19ZRVNTVFJJTkciIHZhbHVlPSJKYSIvPg0KCQk8dWl0ZXh0IG5hbWU9IldBUk5JTkdNU0dfTk9TVFJJTkciIHZhbHVlPSJOZWUiLz4NCgkJPHVpdGV4dCBuYW1lPSJXQVJOSU5HTVNHX1RJVExFU1RSSU5HIiB2YWx1ZT0iV2FhcnNjaHV3aW5nIG1ldCBiZXRyZWtraW5nIHRvdCBxdWl6bmF2aWdhdGllIi8+DQoJCTx1aXRleHQgbmFtZT0iV0FSTklOR01TR19NU0dTVFJJTkciIHZhbHVlPSJVIGhlYnQgbmlldCBhbGxlIHZyYWdlbiBpbiBkZXplIHF1aXogYmVhbnR3b29yZC4NCg0KS2xpayBvcCBKYSBvbSBkZSBxdWl6IGFmIHRlIHNsdWl0ZW4uIEtsaWsgb3AgTmVlIG9tIGRlIHF1aXogdm9vcnQgdGUgemV0dGVuLiIvPg0KCQk8dWl0ZXh0IG5hbWU9IklORk9STUFUSU9OX0gyNjRfRkxBU0hQTEFZRVIiIHZhbHVlPSJEZXplIHZpZGVvIHdvcmR0IG5pZXQgb25kZXJzdGV1bmQgZG9vciBkZSB2ZXJzaWUgdmFuIEZsYXNoIFBsYXllciBkaWUgbW9tZW50ZWVsIG9wIHV3IGNvbXB1dGVyIGlzIGdlw69uc3RhbGxlZXJkLiBLbGlrIGluIGRlIHZpZGVvIG9tIGRlIG5pZXV3c3RlIEZsYXNoIFBsYXllciB0ZSBkb3dubG9hZGV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aaWpwYW5lZWwgYWFuIGRlZWxuZW1lcnMgd2VlcmdldmVuIi8+DQoJCTx1aXRleHQgbmFtZT0iTVVURSIgdmFsdWU9IkRlbXBlbiIvPg0KCQk8dWl0ZXh0IG5hbWU9IkRPQ1dSQVBfVElUTEUiIHZhbHVlPSJQcmVzZW50ZXItYmVzdGFuZHNiaWpsYWdlIi8+DQoJCTx1aXRleHQgbmFtZT0iRE9DV1JBUF9NU0ciIHZhbHVlPSJPcHNsYWFuIGluIERlemUgY29tcHV0ZXIiLz4NCgkJPHVpdGV4dCBuYW1lPSJET0NXUkFQX1BST01QVCIgdmFsdWU9IktsaWsgb20gdGUgZG93bmxvYWRlbiIvPg0KCTwvbGFuZ3VhZ2U+DQoJPGxhbmd1YWdlIGlkPSJjbiI+DQoJCTwhLS0gZm9ybWF0IGZvciB1aWZvbnQgdmFsdWUgaXMgImZvbnQsc2l6ZSxpc2JvbGQsaXNpdGFsaWMsaXNzaGFkb3dlZCIgLS0+DQoJCTx1aWZvbnQgbmFtZT0iRk9OVF9RVUlaWklORyIgdmFsdWU9IuWui+S9ky0xODAzMCwxMCxmYWxzZSxmYWxzZSxmYWxzZSIvPg0KCQk8dWlmb250IG5hbWU9IkZPTlRfU0NSVUJTVEFUVVMiIHZhbHVlPSLlrovkvZMtMTgwMzAsMTAsdHJ1ZSxmYWxzZSx0cnVlIi8+DQoJCTx1aWZvbnQgbmFtZT0iRk9OVF9TQ1JVQlRJTUUiIHZhbHVlPSLlrovkvZMtMTgwMzAsMTAsZmFsc2UsZmFsc2UsdHJ1ZSIvPg0KCQk8dWlmb250IG5hbWU9IkZPTlRfRUxBUFNFRFRJTUUiIHZhbHVlPSLlrovkvZMtMTgwMzAsMTAsdHJ1ZSxmYWxzZSx0cnVlIi8+DQoJCTx1aWZvbnQgbmFtZT0iRk9OVF9VVElMU01FTlUiIHZhbHVlPSLlrovkvZMtMTgwMzAsMTAsdHJ1ZSxmYWxzZSxmYWxzZSIvPg0KCQk8dWlmb250IG5hbWU9IkZPTlRfVEFCUyIgdmFsdWU9IuWui+S9ky0xODAzMCwxNCx0cnVlLGZhbHNlLHRydWUiLz4NCgkJPHVpZm9udCBuYW1lPSJGT05UX1BSRVNFTlRBVElPTk5BTUUiIHZhbHVlPSLlrovkvZMtMTgwMzAsMTQsZmFsc2UsZmFsc2UsdHJ1ZSIvPg0KCQk8dWlmb250IG5hbWU9IkZPTlRfUFJFU0VOVEVSTkFNRSIgdmFsdWU9IuWui+S9ky0xODAzMCwxNCx0cnVlLGZhbHNlLHRydWUiLz4NCgkJPHVpZm9udCBuYW1lPSJGT05UX1BSRVNFTlRFUlRJVExFIiB2YWx1ZT0i5a6L5L2TLTE4MDMwLDEzLGZhbHNlLGZhbHNlLHRydWUiLz4NCgkJPHVpZm9udCBuYW1lPSJGT05UX0JJT0JUTiIgdmFsdWU9IuWui+S9ky0xODAzMCwxMCxmYWxzZSxmYWxzZSx0cnVlIi8+DQoJCTx1aWZvbnQgbmFtZT0iRk9OVF9OT1RFUyIgdmFsdWU9IuWui+S9ky0xODAzMCwxMixmYWxzZSxmYWxzZSxmYWxzZSIvPg0KCQk8dWlmb250IG5hbWU9IkZPTlRfT1VUTElORSIgdmFsdWU9IuWui+S9ky0xODAzMCwxMixmYWxzZSxmYWxzZSx0cnVlIi8+DQoJCTx1aWZvbnQgbmFtZT0iRk9OVF9TRUFSQ0giIHZhbHVlPSLlrovkvZMtMTgwMzAsMTIsZmFsc2UsZmFsc2UsdHJ1ZSIvPg0KCQk8dWlmb250IG5hbWU9IkZPTlRfVEhVTUIiIHZhbHVlPSLlrovkvZMtMTgwMzAsMTAsZmFsc2UsZmFsc2UsdHJ1ZSIvPg0KCQk8dWlmb250IG5hbWU9IkZPTlRfQklPV0lOIiB2YWx1ZT0i5a6L5L2TLTE4MDMwLDEyLGZhbHNlLGZhbHNlLGZhbHNlIi8+DQoJCTx1aWZvbnQgbmFtZT0iRk9OVF9MSVNUSEVBRElORyIgdmFsdWU9IuWui+S9ky0xODAzMCwxMCxmYWxzZSxmYWxzZSxmYWxzZSIvPg0KCQk8dWlmb250IG5hbWU9IkZPTlRfV0lOVElUTEUiIHZhbHVlPSLlrovkvZMtMTgwMzAsMTAsZmFsc2UsZmFsc2UsdHJ1ZSIvPg0KCQk8dWlmb250IG5hbWU9IkZPTlRfQVRUQUNITUVOVFMiIHZhbHVlPSLlrovkvZMtMTgwMzAsMTIsZmFsc2UsZmFsc2UsdHJ1ZSIvPg0KCQk8IS0tcXVpeiBwb2QgYW5kIG1lc3NhZ2UgYm94IHRleHQgZm9udHMtLT4NCgkJPHVpZm9udCBuYW1lPSJGT05UX01TR0JPWF9XSU5USVRMRSIgdmFsdWU9IuWui+S9ky0xODAzMCwxMix0cnVlLGZhbHNlLHRydWUiLz4NCgkJPHVpZm9udCBuYW1lPSJGT05UX01TR0JPWF9NU0ciIHZhbHVlPSLlrovkvZMtMTgwMzAsMTIsZmFsc2UsZmFsc2UsdHJ1ZSIvPg0KCQk8dWlmb250IG5hbWU9IkZPTlRfTVNHQk9YX09QVElPTlMiIHZhbHVlPSLlrovkvZMtMTgwMzAsMTAsdHJ1ZSxmYWxzZSx0cnVlIi8+DQoJCTx1aWZvbnQgbmFtZT0iRk9OVF9RVUlaUE9EX1FVSVpfVElUTEUiIHZhbHVlPSLlrovkvZMtMTgwMzAsMTIsdHJ1ZSxmYWxzZSx0cnVlIi8+DQoJCTx1aWZvbnQgbmFtZT0iRk9OVF9RVUlaUE9EX1FVSVpfQVRURU1QVCIgdmFsdWU9IuWui+S9ky0xODAzMCwxMCxmYWxzZSxmYWxzZSx0cnVlIi8+DQoJCTx1aWZvbnQgbmFtZT0iRk9OVF9RVUlaUE9EX1FVSVpfQVRURU1QVF9WQUxVRSIgdmFsdWU9IuWui+S9ky0xODAzMCwxMCx0cnVlLGZhbHNlLHRydWUiLz4NCgkJPHVpZm9udCBuYW1lPSJGT05UX1FVSVpQT0RfUVVFU1RJT05fU0NPUkUiIHZhbHVlPSLlrovkvZMtMTgwMzAsMTAsZmFsc2UsZmFsc2UsdHJ1ZSIvPg0KCQk8dWlmb250IG5hbWU9IkZPTlRfUVVJWlBPRF9RVUVTVElPTl9TQ09SRV9WQUxVRSIgdmFsdWU9IuWui+S9ky0xODAzMCwxMCx0cnVlLGZhbHNlLHRydWUiLz4NCgkJPHVpZm9udCBuYW1lPSJGT05UX1FVSVpQT0RfUVVFU1RJT05fQVRURU1QVCIgdmFsdWU9IuWui+S9ky0xODAzMCwxMCxmYWxzZSxmYWxzZSx0cnVlIi8+DQoJCTx1aWZvbnQgbmFtZT0iRk9OVF9RVUlaUE9EX1FVRVNUSU9OX0FUVEVNUFRfVkFMVUUiIHZhbHVlPSLlrovkvZMtMTgwMzAsMTAsdHJ1ZSxmYWxzZSx0cnVlIi8+DQoJCTx1aWZvbnQgbmFtZT0iRk9OVF9RVUlaUE9EX1FVRVNUSU9OX1RBRyIgdmFsdWU9IuWui+S9ky0xODAzMCwxMix0cnVlLGZhbHNlLHRydWUiLz4NCgkJPHVpZm9udCBuYW1lPSJGT05UX1FVSVpQT0RfUVVJWl9RVUVTVElPTl9DT1VOVCIgdmFsdWU9IuWui+S9ky0xODAzMCwxMCxmYWxzZSxmYWxzZSx0cnVlIi8+DQoJCTx1aWZvbnQgbmFtZT0iRk9OVF9RVUlaUE9EX1FVSVpfUVVFU1RJT05fQ09VTlRfVkFMVUUiIHZhbHVlPSLlrovkvZMtMTgwMzAsMTAsdHJ1ZSxmYWxzZSx0cnVlIi8+DQoJCTx1aWZvbnQgbmFtZT0iRk9OVF9RVUlaUE9EX1FVSVpfUVVFU1RJT05fQVRURU1QVEVEIiB2YWx1ZT0i5a6L5L2TLTE4MDMwLDEwLGZhbHNlLGZhbHNlLHRydWUiLz4NCgkJPHVpZm9udCBuYW1lPSJGT05UX1FVSVpQT0RfUVVJWl9RVUVTVElPTl9BVFRFTVBURURfVkFMVUUiIHZhbHVlPSLlrovkvZMtMTgwMzAsMTAsdHJ1ZSxmYWxzZSx0cnVlIi8+DQoJCTx1aWZvbnQgbmFtZT0iRk9OVF9RVUlaUE9EX1FVSVpfU0NPUkVfVEFHIiB2YWx1ZT0i5a6L5L2TLTE4MDMwLDEyLHRydWUsZmFsc2UsdHJ1ZSIvPg0KCQk8dWlmb250IG5hbWU9IkZPTlRfUVVJWlBPRF9RVUlaX1NDT1JFIiB2YWx1ZT0i5a6L5L2TLTE4MDMwLDEwLGZhbHNlLGZhbHNlLHRydWUiLz4NCgkJPHVpZm9udCBuYW1lPSJGT05UX1FVSVpQT0RfUVVJWl9TQ09SRV9WQUxVRSIgdmFsdWU9IuWui+S9ky0xODAzMCwxMCx0cnVlLGZhbHNlLHRydWUiLz4NCgkJPHVpZm9udCBuYW1lPSJGT05UX1FVSVpQT0RfUVVJWl9NQVhTQ09SRSIgdmFsdWU9IuWui+S9ky0xODAzMCwxMCxmYWxzZSxmYWxzZSx0cnVlIi8+DQoJCTx1aWZvbnQgbmFtZT0iRk9OVF9RVUlaUE9EX1FVSVpfTUFYU0NPUkVfVkFMVUUiIHZhbHVlPSLlrovkvZMtMTgwMzAsMTAsdHJ1ZSxmYWxzZSx0cnVlIi8+DQoJCTx1aWZvbnQgbmFtZT0iRk9OVF9RVUlaUE9EX1FVSVpfUEFTU1NDT1JFIiB2YWx1ZT0i5a6L5L2TLTE4MDMwLDEwLGZhbHNlLGZhbHNlLHRydWUiLz4NCgkJPHVpZm9udCBuYW1lPSJGT05UX1FVSVpQT0RfUVVJWl9QQVNTU0NPUkVfVkFMVUUiIHZhbHVlPSLlrovkvZMtMTgwMzAsMTAsdHJ1ZSxmYWxzZSx0cnVlIi8+DQoJCTwhLS0gdWl0ZXh0IC0tPg0KCQk8IS0tIHN1YnN0aXR1dGlvbjogJW4gPT0gc2xpZGUgbnVtYmVyIC0tPg0KCQk8dWl0ZXh0IG5hbWU9IlVOTkFNRURTTElERVRJVExFIiB2YWx1ZT0i5bm754Gv54mHICVuIi8+DQoJCTwhLS0gc3Vic3RpdHV0aW9uOiAlbiA9PSBzbGlkZSBudW1iZXIgLS0+DQoJCTwhLS0gc3Vic3RpdHV0aW9uOiAldCA9PSB0b3RhbCBzbGlkZSBjb3VudCAtLT4NCgkJPHVpdGV4dCBuYW1lPSJTQ1JVQkJBUlNUQVRVU19TTElERUlORk8iIHZhbHVlPSLlubvnga/niYcgJW4gLyAldCB8ICIvPg0KCQk8dWl0ZXh0IG5hbWU9IlNDUlVCQkFSU1RBVFVTX1NUT1BQRUQiIHZhbHVlPSLlt7LlgZzmraIiLz4NCgkJPHVpdGV4dCBuYW1lPSJTQ1JVQkJBUlNUQVRVU19QTEFZSU5HIiB2YWx1ZT0i5q2j5Zyo5pKt5pS+Ii8+DQoJCTx1aXRleHQgbmFtZT0iU0NSVUJCQVJTVEFUVVNfTk9BVURJTyIgdmFsdWU9IuaXoOmfs+mikSIvPg0KCQk8dWl0ZXh0IG5hbWU9IlNDUlVCQkFSU1RBVFVTX1ZJRFBMQVlJTkciIHZhbHVlPSLop4bpopHmkq3mlL4iLz4NCgkJPHVpdGV4dCBuYW1lPSJTQ1JVQkJBUlNUQVRVU19MT0FESU5HIiB2YWx1ZT0i5q2j5Zyo6L295YWlIi8+DQoJCTx1aXRleHQgbmFtZT0iU0NSVUJCQVJTVEFUVVNfQlVGRkVSSU5HIiB2YWx1ZT0i5q2j5Zyo6L+b6KGM57yT5Yay5aSE55CGIi8+DQoJCTx1aXRleHQgbmFtZT0iU0NSVUJCQVJTVEFUVVNfUVVFU1RJT04iIHZhbHVlPSLlm57nrZTpl67popgiLz4NCgkJPHVpdGV4dCBuYW1lPSJTQ1JVQkJBUlNUQVRVU19SRVZJRVdRVUlaIiB2YWx1ZT0i5q2j5Zyo5a6h6ZiF5rWL6aqMIi8+DQoJCTwhLS0gc3Vic3RpdHV0aW9uOiAlbSA9PSBtaW51dGVzIHJlbWFpbmluZyAtLT4NCgkJPCEtLSBzdWJzdGl0dXRpb246ICVzID09IHNlY29uZHMgcmVtYWluaW5nIC0tPg0KCQk8dWl0ZXh0IG5hbWU9IkVMQVBTRUQiIHZhbHVlPSLliankvZkgJW0g5YiG6ZKfICVzIOenkiIvPg0KCQk8dWl0ZXh0IG5hbWU9Ik5PVEZPVU5EIiB2YWx1ZT0i5pyq5om+5Yiw5Lu75L2V5YaF5a65Ii8+DQoJCTx1aXRleHQgbmFtZT0iQVRUQUNITUVOVFMiIHZhbHVlPSLpmYTku7YiLz4NCgkJPCEtLSBzdWJzdGl0dXRpb246ICVwID09IGN1cnJlbnQgc3BlYWtlcidzIHRpdGxlIC0tPg0KCQk8dWl0ZXh0IG5hbWU9IkJJT1dJTl9USVRMRSIgdmFsdWU9IuS4quS6uueugOS7izogJXAiLz4NCgkJPHVpdGV4dCBuYW1lPSJCSU9CVE5fVElUTEUiIHZhbHVlPSLkuKrkurrnroDku4siLz4NCgkJPHVpdGV4dCBuYW1lPSJESVZJREVSQlROX1RJVExFIiB2YWx1ZT0ifCIvPg0KCQk8dWl0ZXh0IG5hbWU9IkNPTlRBQ1RCVE5fVElUTEUiIHZhbHVlPSLogZTns7vmlrnlvI8iLz4NCgkJPHVpdGV4dCBuYW1lPSJUQUJfUVVJWiIgdmFsdWU9Iua1i+mqjCIvPg0KCQk8dWl0ZXh0IG5hbWU9IlRBQl9PVVRMSU5FIiB2YWx1ZT0i5aSn57qyIi8+DQoJCTx1aXRleHQgbmFtZT0iVEFCX1RIVU1CIiB2YWx1ZT0i57yp55Wl5Zu+Ii8+DQoJCTx1aXRleHQgbmFtZT0iVEFCX05PVEVTIiB2YWx1ZT0i5aSH5rOoIi8+DQoJCTx1aXRleHQgbmFtZT0iVEFCX1NFQVJDSCIgdmFsdWU9IuaQnOe0oiIvPg0KCQk8dWl0ZXh0IG5hbWU9IlNMSURFX0hFQURJTkciIHZhbHVlPSLlubvnga/niYfmoIfpopgiLz4NCgkJPHVpdGV4dCBuYW1lPSJEVVJBVElPTl9IRUFESU5HIiB2YWx1ZT0i5oyB57ut5pe26Ze0Ii8+DQoJCTx1aXRleHQgbmFtZT0iU0VBUkNIX0hFQURJTkciIHZhbHVlPSLmkJzntKLmlofmnKw6Ii8+DQoJCTx1aXRleHQgbmFtZT0iVEhVTUJfSEVBRElORyIgdmFsdWU9IuW5u+eBr+eJhyIvPg0KCQk8dWl0ZXh0IG5hbWU9IlRIVU1CX0lORk8iIHZhbHVlPSLlubvnga/niYfmoIfpopgv5oyB57ut5pe26Ze0Ii8+DQoJCTx1aXRleHQgbmFtZT0iQVRUQUNITkFNRV9IRUFESU5HIiB2YWx1ZT0i5paH5Lu25ZCNIi8+DQoJCTx1aXRleHQgbmFtZT0iQVRUQUNIU0laRV9IRUFESU5HIiB2YWx1ZT0i5aSn5bCPIi8+DQoJCTx1aXRleHQgbmFtZT0iU0xJREVfTk9URVMiIHZhbHVlPSLlubvnga/niYflpIfms6g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ua1i+mqjOWwneivleasoeaVsDoiLz4NCgkJPHVpdGV4dCBuYW1lPSJRVUlaUE9EX1FVSVpfQVRURU1QVF9WQUxVRSIgdmFsdWU9IuesrCAlbiDmrKHvvIzlhbEgJXQg5qyhIi8+DQoJCTx1aXRleHQgbmFtZT0iUVVJWlBPRF9RVUlaX1NDT1JFIiB2YWx1ZT0i5b6X5YiGOiIvPg0KCQk8dWl0ZXh0IG5hbWU9IlFVSVpQT0RfUVVJWl9QQVNTU0NPUkUiIHZhbHVlPSLlj4rmoLzliIbmlbA6Ii8+DQoJCTx1aXRleHQgbmFtZT0iUVVJWlBPRF9RVUlaX01BWFNDT1JFIiB2YWx1ZT0i5pyA6auY5YiG5pWwOiIvPg0KCQk8dWl0ZXh0IG5hbWU9IlFVSVpQT0RfUVVFU0FUTVBUX1NUUiIgdmFsdWU9IuWwneivleasoeaVsDog56ysICVuIOasoe+8jOWFsSAldCDmrKEiLz4NCgkJPHVpdGV4dCBuYW1lPSJRVUlaUE9EX1FVRVNUWVBFX1NUUiIgdmFsdWU9Iuexu+WeizogJXMiLz4NCgkJPHVpdGV4dCBuYW1lPSJRVUlaUE9EX1FVRVNUWVBFX0dSRCIgdmFsdWU9IuivhOe6pyIvPg0KCQk8dWl0ZXh0IG5hbWU9IlFVSVpQT0RfUVVFU1RZUEVfU1ZZIiB2YWx1ZT0i6LCD5p+lIi8+DQoJCTx1aXRleHQgbmFtZT0iUVVJWlBPRF9RVUlaQVRNUFRfSU5GIiB2YWx1ZT0i5peg6ZmQIi8+DQoJCTx1aXRleHQgbmFtZT0iUVVJWlBPRF9RVUVTQVRNUFRfSU5GIiB2YWx1ZT0i5peg6ZmQIi8+DQoJCTx1aXRleHQgbmFtZT0iV0FSTklOR01TR19ZRVNTVFJJTkciIHZhbHVlPSLmmK8iLz4NCgkJPHVpdGV4dCBuYW1lPSJXQVJOSU5HTVNHX05PU1RSSU5HIiB2YWx1ZT0i5ZCmIi8+DQoJCTx1aXRleHQgbmFtZT0iV0FSTklOR01TR19USVRMRVNUUklORyIgdmFsdWU9Iua1i+mqjOWvvOiIquitpuWRiiIvPg0KCQk8dWl0ZXh0IG5hbWU9IldBUk5JTkdNU0dfTVNHU1RSSU5HIiB2YWx1ZT0i5q2k5rWL6aqM5Lit5pyJ5pyq5bCd6K+V5L2c562U55qE6Zeu6aKY44CCDQoNCuWNleWHu+KAnOaYr+KAnemAgOWHuuatpOa1i+mqjOOAguWNleWHu+KAnOWQpuKAnee7p+e7rea1i+mqjOOAgiIvPg0KCQk8dWl0ZXh0IG5hbWU9IklORk9STUFUSU9OX0gyNjRfRkxBU0hQTEFZRVIiIHZhbHVlPSLlvZPliY3lronoo4XlnKjmgqjnmoTorqHnrpfmnLrkuIrnmoQgRmxhc2ggUGxheWVyIOeJiOacrOS4jeaUr+aMgeivpeinhumikeOAguWNleWHu+inhumikeWMuuWfn+S4i+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+C5Yqg6ICF5pi+56S65o+Q6KaB5qCPIi8+DQoJCTx1aXRleHQgbmFtZT0iTVVURSIgdmFsdWU9IumdmemfsyIvPg0KCQk8dWl0ZXh0IG5hbWU9IkRPQ1dSQVBfVElUTEUiIHZhbHVlPSJQcmVzZW50ZXIg5paH5Lu26ZmE5Lu2Ii8+DQoJCTx1aXRleHQgbmFtZT0iRE9DV1JBUF9NU0ciIHZhbHVlPSLkv53lrZjliLDmiJHnmoTorqHnrpfmnLoiLz4NCgkJPHVpdGV4dCBuYW1lPSJET0NXUkFQX1BST01QVCIgdmFsdWU9IuWNleWHu+S7peS4i+i9vSIvPg0KCTwvbGFuZ3VhZ2U+DQoJPGxhbmd1YWdlIGlkPSJ0c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F5dCAlbiIvPg0KCQk8IS0tIHN1YnN0aXR1dGlvbjogJW4gPT0gc2xpZGUgbnVtYmVyIC0tPg0KCQk8IS0tIHN1YnN0aXR1dGlvbjogJXQgPT0gdG90YWwgc2xpZGUgY291bnQgLS0+DQoJCTx1aXRleHQgbmFtZT0iU0NSVUJCQVJTVEFUVVNfU0xJREVJTkZPIiB2YWx1ZT0iU2xheXQgJW4gLyAldCB8ICIvPg0KCQk8dWl0ZXh0IG5hbWU9IlNDUlVCQkFSU1RBVFVTX1NUT1BQRUQiIHZhbHVlPSJEdXJkdXJ1bGR1Ii8+DQoJCTx1aXRleHQgbmFtZT0iU0NSVUJCQVJTVEFUVVNfUExBWUlORyIgdmFsdWU9Ik95bmF0xLFsxLF5b3IiLz4NCgkJPHVpdGV4dCBuYW1lPSJTQ1JVQkJBUlNUQVRVU19OT0FVRElPIiB2YWx1ZT0iU2VzIFlvayIvPg0KCQk8dWl0ZXh0IG5hbWU9IlNDUlVCQkFSU1RBVFVTX1ZJRFBMQVlJTkciIHZhbHVlPSJWaWRlbyBPeW5hdMSxbMSxeW9yIi8+DQoJCTx1aXRleHQgbmFtZT0iU0NSVUJCQVJTVEFUVVNfTE9BRElORyIgdmFsdWU9IlnDvGtsZW5peW9yIi8+DQoJCTx1aXRleHQgbmFtZT0iU0NSVUJCQVJTVEFUVVNfQlVGRkVSSU5HIiB2YWx1ZT0iQXJhYmVsbGXEn2UgQWzEsW7EsXlvciIvPg0KCQk8dWl0ZXh0IG5hbWU9IlNDUlVCQkFSU1RBVFVTX1FVRVNUSU9OIiB2YWx1ZT0iU29ydXl1IFlhbsSxdGxhIi8+DQoJCTx1aXRleHQgbmFtZT0iU0NSVUJCQVJTVEFUVVNfUkVWSUVXUVVJWiIgdmFsdWU9IlPEsW5hdiDEsG5jZWxlbml5b3IiLz4NCgkJPCEtLSBzdWJzdGl0dXRpb246ICVtID09IG1pbnV0ZXMgcmVtYWluaW5nIC0tPg0KCQk8IS0tIHN1YnN0aXR1dGlvbjogJXMgPT0gc2Vjb25kcyByZW1haW5pbmcgLS0+DQoJCTx1aXRleHQgbmFtZT0iRUxBUFNFRCIgdmFsdWU9IiVtIERha2lrYSAlcyBTYW5peWUgS2FsZMSxIi8+DQoJCTx1aXRleHQgbmFtZT0iTk9URk9VTkQiIHZhbHVlPSJIZXJoYW5naSBCaXIgxZ5leSBCdWx1bm1hZMSxIi8+DQoJCTx1aXRleHQgbmFtZT0iQVRUQUNITUVOVFMiIHZhbHVlPSJFa2xlci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sSwcnRpYmF0Ii8+DQoJCTx1aXRleHQgbmFtZT0iVEFCX1FVSVoiIHZhbHVlPSJTxLFuYXYiLz4NCgkJPHVpdGV4dCBuYW1lPSJUQUJfT1VUTElORSIgdmFsdWU9IkFuYSBIYXQiLz4NCgkJPHVpdGV4dCBuYW1lPSJUQUJfVEhVTUIiIHZhbHVlPSJSZXNpbSIvPg0KCQk8dWl0ZXh0IG5hbWU9IlRBQl9OT1RFUyIgdmFsdWU9Ik5vdGxhciIvPg0KCQk8dWl0ZXh0IG5hbWU9IlRBQl9TRUFSQ0giIHZhbHVlPSJBcmEiLz4NCgkJPHVpdGV4dCBuYW1lPSJTTElERV9IRUFESU5HIiB2YWx1ZT0iU2xheXQgQmHFn2zEscSfxLEiLz4NCgkJPHVpdGV4dCBuYW1lPSJEVVJBVElPTl9IRUFESU5HIiB2YWx1ZT0iU8O8cmUiLz4NCgkJPHVpdGV4dCBuYW1lPSJTRUFSQ0hfSEVBRElORyIgdmFsdWU9Ik1ldG5pIGFyYToiLz4NCgkJPHVpdGV4dCBuYW1lPSJUSFVNQl9IRUFESU5HIiB2YWx1ZT0iU2xheXQiLz4NCgkJPHVpdGV4dCBuYW1lPSJUSFVNQl9JTkZPIiB2YWx1ZT0iU2xheXQgQmHFn2zEscSfxLEvU8O8cmVzaSIvPg0KCQk8dWl0ZXh0IG5hbWU9IkFUVEFDSE5BTUVfSEVBRElORyIgdmFsdWU9IkRvc3lhIEFkxLEiLz4NCgkJPHVpdGV4dCBuYW1lPSJBVFRBQ0hTSVpFX0hFQURJTkciIHZhbHVlPSJCb3l1dCIvPg0KCQk8dWl0ZXh0IG5hbWU9IlNMSURFX05PVEVTIiB2YWx1ZT0iU2xheXQgTm90bGFyxLE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DQoNCk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dWl0ZXh0IG5hbWU9IkNPVVJTRV9TVEFUVVMiIHZhbHVlPSJNb2R1bGUgU3RhdHVzIi8+DQoJCTx1aXRleHQgbmFtZT0iUEFTU0VEX1NUUklORyIgdmFsdWU9IlBhc3NlZCIvPg0KCQk8dWl0ZXh0IG5hbWU9IkZBSUxFRF9TVFJJTkciIHZhbHVlPSJGYWlsZWQiLz4NCgkJPCEtLXF1aXogcG9kIGFuZCBtZXNzYWdlIGJveCB0ZXh0cy0tPg0KCQk8dWl0ZXh0IG5hbWU9IlFVSVpQT0RfUVVJWl9BVFRFTVBUIiB2YWx1ZT0i0J/QvtC/0YvRgtC60LAg0L/RgNC+0LnRgtC4INC+0L/RgNC+0YE6Ii8+DQoJCTx1aXRleHQgbmFtZT0iUVVJWlBPRF9RVUlaX0FUVEVNUFRfVkFMVUUiIHZhbHVlPSIlbiDQuNC3ICV0Ii8+DQoJCTx1aXRleHQgbmFtZT0iUVVJWlBPRF9RVUlaX1NDT1JFIiB2YWx1ZT0i0J3QsNCx0YDQsNC90L4g0LHQsNC70LvQvtCyOiIvPg0KCQk8dWl0ZXh0IG5hbWU9IlFVSVpQT0RfUVVJWl9QQVNTU0NPUkUiIHZhbHVlPSLQn9GA0L7RhdC+0LTQvdC+0Lkg0YDQtdC30YPQu9GM0YLQsNGCOiIvPg0KCQk8dWl0ZXh0IG5hbWU9IlFVSVpQT0RfUVVJWl9NQVhTQ09SRSIgdmFsdWU9ItCc0LDQutGB0LjQvNCw0LvRjNC90YvQuSDRgNC10LfRg9C70YzRgtCw0YI6Ii8+DQoJCTx1aXRleHQgbmFtZT0iUVVJWlBPRF9RVUVTQVRNUFRfU1RSIiB2YWx1ZT0i0J/QvtC/0YvRgtC60LA6ICVuINC40LcgJXQiLz4NCgkJPHVpdGV4dCBuYW1lPSJRVUlaUE9EX1FVRVNUWVBFX1NUUiIgdmFsdWU9ItCi0LjQvzogJXMiLz4NCgkJPHVpdGV4dCBuYW1lPSJRVUlaUE9EX1FVRVNUWVBFX0dSRCIgdmFsdWU9ItChINC+0YbQtdC90LrQvtC5Ii8+DQoJCTx1aXRleHQgbmFtZT0iUVVJWlBPRF9RVUVTVFlQRV9TVlkiIHZhbHVlPSLQntCx0LfQvtGAIi8+DQoJCTx1aXRleHQgbmFtZT0iUVVJWlBPRF9RVUlaQVRNUFRfSU5GIiB2YWx1ZT0i0JHQvtC70YzRiNC+0LUg0YfQuNGB0LvQviIvPg0KCQk8dWl0ZXh0IG5hbWU9IlFVSVpQT0RfUVVFU0FUTVBUX0lORiIgdmFsdWU9ItCR0L7Qu9GM0YjQvtC1INGH0LjRgdC70L4iLz4NCgkJPHVpdGV4dCBuYW1lPSJXQVJOSU5HTVNHX1lFU1NUUklORyIgdmFsdWU9ItCU0LAiLz4NCgkJPHVpdGV4dCBuYW1lPSJXQVJOSU5HTVNHX05PU1RSSU5HIiB2YWx1ZT0i0J3QtdGCIi8+DQoJCTx1aXRleHQgbmFtZT0iV0FSTklOR01TR19USVRMRVNUUklORyIgdmFsdWU9ItCf0YDQtdC00YPQv9GA0LXQttC00LXQvdC40LUg0L4g0L3QsNCy0LjQs9Cw0YbQuNC4INCyINC+0L/RgNC+0YHQtSIvPg0KCQk8dWl0ZXh0IG5hbWU9IldBUk5JTkdNU0dfTVNHU1RSSU5HIiB2YWx1ZT0i0JIg0L7Qv9GA0L7RgdC1INC+0YHRgtCw0LvQuNGB0Ywg0L3QtdC+0YLQstC10YfQtdC90L3Ri9C1INCy0L7Qv9GA0L7RgdGLLtCd0LDQttCw0YLQuNC1INC60L3QvtC/0LrQuCAmcXVvdDvQlNCwJnF1b3Q7INC/0YDQuNCy0LXQtNC10YIg0Log0LfQsNC60YDRi9GC0LjRjiDQvtC/0YDQvtGB0LAuINCd0LDQttCw0YLQuNC1INC60L3QvtC/0LrQuCAmcXVvdDvQndC10YImcXVvdDsg0L/RgNC+0LTQvtC70LbQuNGCINC+0L/RgNC+0YEuIi8+DQoJCTx1aXRleHQgbmFtZT0iSU5GT1JNQVRJT05fSDI2NF9GTEFTSFBMQVlFUiIgdmFsdWU9ItCi0LXQutGD0YnQsNGPINCy0LXRgNGB0LjRjyDQv9GA0L7QuNCz0YDRi9Cy0LDRgtC10LvRjyBGbGFzaCBQbGF5ZXIsINGD0YHRgtCw0L3QvtCy0LvQtdC90L3QsNGPINC90LAg0Y3RgtC+0Lwg0LrQvtC80L/RjNGO0YLQtdGA0LUsINC90LUg0L/QvtC00LTQtdGA0LbQuNCy0LDQtdGCINGN0YLQviDQstC40LTQtdC+LiDQqdC10LvQutC90LjRgtC1INCyINC+0LHQu9Cw0YHRgtC4INCy0LjQtNC10L4sINGH0YLQvtCx0Ysg0LfQsNCz0YDRg9C30LjRgtGMINC/0L7RgdC70LXQtNC90Y7RjiDQstC10YDRgdC40Y4g0L/RgNC+0LjQs9GA0YvQstCw0YLQtdC70Y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LQn9C+0LrQsNC30YvQstCw0YLRjCDQstGA0LXQt9C60YMg0YPRh9Cw0YHRgtC90LjQutCw0LwiLz4NCgkJPHVpdGV4dCBuYW1lPSJNVVRFIiB2YWx1ZT0i0J7RgtC60LvRjtGH0LjRgtGMINC30LLRg9C6Ii8+DQoJCTx1aXRleHQgbmFtZT0iRE9DV1JBUF9USVRMRSIgdmFsdWU9ItCS0LvQvtC20LXQvdC40LUg0LIg0YTQsNC50LsgQWRvYmUgUHJlc2VudGVyIi8+DQoJCTx1aXRleHQgbmFtZT0iRE9DV1JBUF9NU0ciIHZhbHVlPSLQodC+0YXRgNCw0L3QuNGC0Ywg0LIg0L/QsNC/0LrRgyAmcXVvdDvQnNC+0Lkg0LrQvtC80L/RjNGO0YLQtdGAJnF1b3Q7Ii8+DQoJCTx1aXRleHQgbmFtZT0iRE9DV1JBUF9QUk9NUFQiIHZhbHVlPSLQqdC10LvQutC90YPRgtGMINC00LvRjyDQt9Cw0LPRgNGD0LfQutC4Ii8+DQoJPC9sYW5ndWFnZT4NCjwvY29uZmlndXJhdGlvbj4NCiAg"/>
  <p:tag name="MMPROD_UIDATA" val="&lt;database version=&quot;10.0&quot;&gt;&lt;object type=&quot;1&quot; unique_id=&quot;10001&quot;&gt;&lt;property id=&quot;20141&quot; value=&quot;Lecture 1 White_jl&quot;/&gt;&lt;object type=&quot;2&quot; unique_id=&quot;10836&quot;&gt;&lt;object type=&quot;3&quot; unique_id=&quot;10837&quot;&gt;&lt;property id=&quot;20148&quot; value=&quot;5&quot;/&gt;&lt;property id=&quot;20300&quot; value=&quot;Slide 1 - &amp;quot;OpenACC Course&amp;quot;&quot;/&gt;&lt;property id=&quot;20307&quot; value=&quot;754&quot;/&gt;&lt;property id=&quot;20309&quot; value=&quot;-1&quot;/&gt;&lt;/object&gt;&lt;object type=&quot;3&quot; unique_id=&quot;11033&quot;&gt;&lt;property id=&quot;20148&quot; value=&quot;5&quot;/&gt;&lt;property id=&quot;20300&quot; value=&quot;Slide 3&quot;/&gt;&lt;property id=&quot;20307&quot; value=&quot;759&quot;/&gt;&lt;property id=&quot;20309&quot; value=&quot;-1&quot;/&gt;&lt;/object&gt;&lt;object type=&quot;3&quot; unique_id=&quot;11034&quot;&gt;&lt;property id=&quot;20148&quot; value=&quot;5&quot;/&gt;&lt;property id=&quot;20300&quot; value=&quot;Slide 7&quot;/&gt;&lt;property id=&quot;20307&quot; value=&quot;756&quot;/&gt;&lt;property id=&quot;20309&quot; value=&quot;-1&quot;/&gt;&lt;/object&gt;&lt;object type=&quot;3&quot; unique_id=&quot;11035&quot;&gt;&lt;property id=&quot;20148&quot; value=&quot;5&quot;/&gt;&lt;property id=&quot;20300&quot; value=&quot;Slide 8&quot;/&gt;&lt;property id=&quot;20307&quot; value=&quot;758&quot;/&gt;&lt;property id=&quot;20309&quot; value=&quot;-1&quot;/&gt;&lt;/object&gt;&lt;object type=&quot;3&quot; unique_id=&quot;11370&quot;&gt;&lt;property id=&quot;20148&quot; value=&quot;5&quot;/&gt;&lt;property id=&quot;20300&quot; value=&quot;Slide 2&quot;/&gt;&lt;property id=&quot;20307&quot; value=&quot;760&quot;/&gt;&lt;property id=&quot;20309&quot; value=&quot;-1&quot;/&gt;&lt;/object&gt;&lt;object type=&quot;3&quot; unique_id=&quot;11523&quot;&gt;&lt;property id=&quot;20148&quot; value=&quot;5&quot;/&gt;&lt;property id=&quot;20300&quot; value=&quot;Slide 4 - &amp;quot;Introduction to OpenACC&amp;quot;&quot;/&gt;&lt;property id=&quot;20307&quot; value=&quot;761&quot;/&gt;&lt;property id=&quot;20309&quot; value=&quot;-1&quot;/&gt;&lt;/object&gt;&lt;object type=&quot;3&quot; unique_id=&quot;11524&quot;&gt;&lt;property id=&quot;20148&quot; value=&quot;5&quot;/&gt;&lt;property id=&quot;20300&quot; value=&quot;Slide 5&quot;/&gt;&lt;property id=&quot;20307&quot; value=&quot;762&quot;/&gt;&lt;property id=&quot;20309&quot; value=&quot;-1&quot;/&gt;&lt;/object&gt;&lt;object type=&quot;3&quot; unique_id=&quot;12792&quot;&gt;&lt;property id=&quot;20148&quot; value=&quot;5&quot;/&gt;&lt;property id=&quot;20300&quot; value=&quot;Slide 9 - &amp;quot;OpenACC Directives&amp;quot;&quot;/&gt;&lt;property id=&quot;20307&quot; value=&quot;764&quot;/&gt;&lt;property id=&quot;20309&quot; value=&quot;-1&quot;/&gt;&lt;/object&gt;&lt;object type=&quot;3&quot; unique_id=&quot;12793&quot;&gt;&lt;property id=&quot;20148&quot; value=&quot;5&quot;/&gt;&lt;property id=&quot;20300&quot; value=&quot;Slide 16&quot;/&gt;&lt;property id=&quot;20307&quot; value=&quot;765&quot;/&gt;&lt;property id=&quot;20309&quot; value=&quot;-1&quot;/&gt;&lt;/object&gt;&lt;object type=&quot;3&quot; unique_id=&quot;13481&quot;&gt;&lt;property id=&quot;20148&quot; value=&quot;5&quot;/&gt;&lt;property id=&quot;20300&quot; value=&quot;Slide 6&quot;/&gt;&lt;property id=&quot;20307&quot; value=&quot;768&quot;/&gt;&lt;property id=&quot;20309&quot; value=&quot;-1&quot;/&gt;&lt;/object&gt;&lt;object type=&quot;3&quot; unique_id=&quot;13482&quot;&gt;&lt;property id=&quot;20148&quot; value=&quot;5&quot;/&gt;&lt;property id=&quot;20300&quot; value=&quot;Slide 10&quot;/&gt;&lt;property id=&quot;20307&quot; value=&quot;766&quot;/&gt;&lt;property id=&quot;20309&quot; value=&quot;-1&quot;/&gt;&lt;/object&gt;&lt;object type=&quot;3&quot; unique_id=&quot;13483&quot;&gt;&lt;property id=&quot;20148&quot; value=&quot;5&quot;/&gt;&lt;property id=&quot;20300&quot; value=&quot;Slide 15&quot;/&gt;&lt;property id=&quot;20307&quot; value=&quot;767&quot;/&gt;&lt;property id=&quot;20309&quot; value=&quot;-1&quot;/&gt;&lt;/object&gt;&lt;object type=&quot;3&quot; unique_id=&quot;13760&quot;&gt;&lt;property id=&quot;20148&quot; value=&quot;5&quot;/&gt;&lt;property id=&quot;20300&quot; value=&quot;Slide 42&quot;/&gt;&lt;property id=&quot;20307&quot; value=&quot;769&quot;/&gt;&lt;property id=&quot;20309&quot; value=&quot;-1&quot;/&gt;&lt;/object&gt;&lt;object type=&quot;3&quot; unique_id=&quot;13761&quot;&gt;&lt;property id=&quot;20148&quot; value=&quot;5&quot;/&gt;&lt;property id=&quot;20300&quot; value=&quot;Slide 48&quot;/&gt;&lt;property id=&quot;20307&quot; value=&quot;770&quot;/&gt;&lt;property id=&quot;20309&quot; value=&quot;-1&quot;/&gt;&lt;/object&gt;&lt;object type=&quot;3&quot; unique_id=&quot;13762&quot;&gt;&lt;property id=&quot;20148&quot; value=&quot;5&quot;/&gt;&lt;property id=&quot;20300&quot; value=&quot;Slide 50&quot;/&gt;&lt;property id=&quot;20307&quot; value=&quot;771&quot;/&gt;&lt;property id=&quot;20309&quot; value=&quot;-1&quot;/&gt;&lt;/object&gt;&lt;object type=&quot;3&quot; unique_id=&quot;13763&quot;&gt;&lt;property id=&quot;20148&quot; value=&quot;5&quot;/&gt;&lt;property id=&quot;20300&quot; value=&quot;Slide 53 - &amp;quot;Where to find help&amp;quot;&quot;/&gt;&lt;property id=&quot;20307&quot; value=&quot;772&quot;/&gt;&lt;property id=&quot;20309&quot; value=&quot;-1&quot;/&gt;&lt;/object&gt;&lt;object type=&quot;3&quot; unique_id=&quot;13765&quot;&gt;&lt;property id=&quot;20148&quot; value=&quot;5&quot;/&gt;&lt;property id=&quot;20300&quot; value=&quot;Slide 11 - &amp;quot;Accelerated Computing 10x Performance &amp;amp; 5x Energy Efficiency for HPC&amp;quot;&quot;/&gt;&lt;property id=&quot;20307&quot; value=&quot;773&quot;/&gt;&lt;property id=&quot;20309&quot; value=&quot;-1&quot;/&gt;&lt;/object&gt;&lt;object type=&quot;3&quot; unique_id=&quot;13766&quot;&gt;&lt;property id=&quot;20148&quot; value=&quot;5&quot;/&gt;&lt;property id=&quot;20300&quot; value=&quot;Slide 12 - &amp;quot;What is Heterogeneous Programming?&amp;quot;&quot;/&gt;&lt;property id=&quot;20307&quot; value=&quot;774&quot;/&gt;&lt;property id=&quot;20309&quot; value=&quot;-1&quot;/&gt;&lt;/object&gt;&lt;object type=&quot;3&quot; unique_id=&quot;13767&quot;&gt;&lt;property id=&quot;20148&quot; value=&quot;5&quot;/&gt;&lt;property id=&quot;20300&quot; value=&quot;Slide 13 - &amp;quot;Portability &amp;amp; Performance&amp;quot;&quot;/&gt;&lt;property id=&quot;20307&quot; value=&quot;775&quot;/&gt;&lt;property id=&quot;20309&quot; value=&quot;-1&quot;/&gt;&lt;/object&gt;&lt;object type=&quot;3&quot; unique_id=&quot;13768&quot;&gt;&lt;property id=&quot;20148&quot; value=&quot;5&quot;/&gt;&lt;property id=&quot;20300&quot; value=&quot;Slide 14 - &amp;quot;Code for Portability &amp;amp; Performance&amp;quot;&quot;/&gt;&lt;property id=&quot;20307&quot; value=&quot;776&quot;/&gt;&lt;property id=&quot;20309&quot; value=&quot;-1&quot;/&gt;&lt;/object&gt;&lt;object type=&quot;3&quot; unique_id=&quot;13769&quot;&gt;&lt;property id=&quot;20148&quot; value=&quot;5&quot;/&gt;&lt;property id=&quot;20300&quot; value=&quot;Slide 49 - &amp;quot;Getting access&amp;quot;&quot;/&gt;&lt;property id=&quot;20307&quot; value=&quot;777&quot;/&gt;&lt;property id=&quot;20309&quot; value=&quot;-1&quot;/&gt;&lt;/object&gt;&lt;object type=&quot;3&quot; unique_id=&quot;13770&quot;&gt;&lt;property id=&quot;20148&quot; value=&quot;5&quot;/&gt;&lt;property id=&quot;20300&quot; value=&quot;Slide 51 - &amp;quot;Complete “2X in 4 Steps” Qwiklab&amp;quot;&quot;/&gt;&lt;property id=&quot;20307&quot; value=&quot;778&quot;/&gt;&lt;property id=&quot;20309&quot; value=&quot;-1&quot;/&gt;&lt;/object&gt;&lt;object type=&quot;3&quot; unique_id=&quot;13771&quot;&gt;&lt;property id=&quot;20148&quot; value=&quot;5&quot;/&gt;&lt;property id=&quot;20300&quot; value=&quot;Slide 52 - &amp;quot;Install the OpenACC Toolkit (Optional)&amp;quot;&quot;/&gt;&lt;property id=&quot;20307&quot; value=&quot;779&quot;/&gt;&lt;property id=&quot;20309&quot; value=&quot;-1&quot;/&gt;&lt;/object&gt;&lt;object type=&quot;3&quot; unique_id=&quot;14115&quot;&gt;&lt;property id=&quot;20148&quot; value=&quot;5&quot;/&gt;&lt;property id=&quot;20300&quot; value=&quot;Slide 43 - &amp;quot;Introducing the New OpenACC Toolkit&amp;quot;&quot;/&gt;&lt;property id=&quot;20307&quot; value=&quot;780&quot;/&gt;&lt;property id=&quot;20309&quot; value=&quot;-1&quot;/&gt;&lt;/object&gt;&lt;object type=&quot;3&quot; unique_id=&quot;14116&quot;&gt;&lt;property id=&quot;20148&quot; value=&quot;5&quot;/&gt;&lt;property id=&quot;20300&quot; value=&quot;Slide 44 - &amp;quot;Download the OpenACC Toolkit&amp;quot;&quot;/&gt;&lt;property id=&quot;20307&quot; value=&quot;781&quot;/&gt;&lt;property id=&quot;20309&quot; value=&quot;-1&quot;/&gt;&lt;/object&gt;&lt;object type=&quot;3&quot; unique_id=&quot;14117&quot;&gt;&lt;property id=&quot;20148&quot; value=&quot;5&quot;/&gt;&lt;property id=&quot;20300&quot; value=&quot;Slide 45 - &amp;quot;Download the OpenACC Toolkit&amp;quot;&quot;/&gt;&lt;property id=&quot;20307&quot; value=&quot;782&quot;/&gt;&lt;property id=&quot;20309&quot; value=&quot;-1&quot;/&gt;&lt;/object&gt;&lt;object type=&quot;3&quot; unique_id=&quot;14118&quot;&gt;&lt;property id=&quot;20148&quot; value=&quot;5&quot;/&gt;&lt;property id=&quot;20300&quot; value=&quot;Slide 46 - &amp;quot;Download the OpenACC Toolkit&amp;quot;&quot;/&gt;&lt;property id=&quot;20307&quot; value=&quot;783&quot;/&gt;&lt;property id=&quot;20309&quot; value=&quot;-1&quot;/&gt;&lt;/object&gt;&lt;object type=&quot;3&quot; unique_id=&quot;14361&quot;&gt;&lt;property id=&quot;20148&quot; value=&quot;5&quot;/&gt;&lt;property id=&quot;20300&quot; value=&quot;Slide 47 - &amp;quot;Windows/Mac Developers&amp;quot;&quot;/&gt;&lt;property id=&quot;20307&quot; value=&quot;784&quot;/&gt;&lt;property id=&quot;20309&quot; value=&quot;-1&quot;/&gt;&lt;/object&gt;&lt;object type=&quot;3&quot; unique_id=&quot;20912&quot;&gt;&lt;property id=&quot;20148&quot; value=&quot;5&quot;/&gt;&lt;property id=&quot;20300&quot; value=&quot;Slide 17 - &amp;quot;Example: Jacobi Iteration&amp;quot;&quot;/&gt;&lt;property id=&quot;20307&quot; value=&quot;785&quot;/&gt;&lt;property id=&quot;20309&quot; value=&quot;-1&quot;/&gt;&lt;/object&gt;&lt;object type=&quot;3&quot; unique_id=&quot;20913&quot;&gt;&lt;property id=&quot;20148&quot; value=&quot;5&quot;/&gt;&lt;property id=&quot;20300&quot; value=&quot;Slide 18 - &amp;quot;Jacobi Iteration: C Code&amp;quot;&quot;/&gt;&lt;property id=&quot;20307&quot; value=&quot;786&quot;/&gt;&lt;property id=&quot;20309&quot; value=&quot;-1&quot;/&gt;&lt;/object&gt;&lt;object type=&quot;3&quot; unique_id=&quot;20914&quot;&gt;&lt;property id=&quot;20148&quot; value=&quot;5&quot;/&gt;&lt;property id=&quot;20300&quot; value=&quot;Slide 19&quot;/&gt;&lt;property id=&quot;20307&quot; value=&quot;787&quot;/&gt;&lt;property id=&quot;20309&quot; value=&quot;-1&quot;/&gt;&lt;/object&gt;&lt;object type=&quot;3&quot; unique_id=&quot;20915&quot;&gt;&lt;property id=&quot;20148&quot; value=&quot;5&quot;/&gt;&lt;property id=&quot;20300&quot; value=&quot;Slide 20 - &amp;quot;Identify Parallelism&amp;quot;&quot;/&gt;&lt;property id=&quot;20307&quot; value=&quot;788&quot;/&gt;&lt;property id=&quot;20309&quot; value=&quot;-1&quot;/&gt;&lt;/object&gt;&lt;object type=&quot;3&quot; unique_id=&quot;20916&quot;&gt;&lt;property id=&quot;20148&quot; value=&quot;5&quot;/&gt;&lt;property id=&quot;20300&quot; value=&quot;Slide 21&quot;/&gt;&lt;property id=&quot;20307&quot; value=&quot;789&quot;/&gt;&lt;property id=&quot;20309&quot; value=&quot;-1&quot;/&gt;&lt;/object&gt;&lt;object type=&quot;3&quot; unique_id=&quot;20917&quot;&gt;&lt;property id=&quot;20148&quot; value=&quot;5&quot;/&gt;&lt;property id=&quot;20300&quot; value=&quot;Slide 22 - &amp;quot;OpenACC kernels Directive&amp;quot;&quot;/&gt;&lt;property id=&quot;20307&quot; value=&quot;794&quot;/&gt;&lt;property id=&quot;20309&quot; value=&quot;-1&quot;/&gt;&lt;/object&gt;&lt;object type=&quot;3&quot; unique_id=&quot;20918&quot;&gt;&lt;property id=&quot;20148&quot; value=&quot;5&quot;/&gt;&lt;property id=&quot;20300&quot; value=&quot;Slide 23 - &amp;quot;Parallelize with OpenACC kernels&amp;quot;&quot;/&gt;&lt;property id=&quot;20307&quot; value=&quot;795&quot;/&gt;&lt;property id=&quot;20309&quot; value=&quot;-1&quot;/&gt;&lt;/object&gt;&lt;object type=&quot;3&quot; unique_id=&quot;20919&quot;&gt;&lt;property id=&quot;20148&quot; value=&quot;5&quot;/&gt;&lt;property id=&quot;20300&quot; value=&quot;Slide 24 - &amp;quot;Building the code&amp;quot;&quot;/&gt;&lt;property id=&quot;20307&quot; value=&quot;796&quot;/&gt;&lt;property id=&quot;20309&quot; value=&quot;-1&quot;/&gt;&lt;/object&gt;&lt;object type=&quot;3&quot; unique_id=&quot;20920&quot;&gt;&lt;property id=&quot;20148&quot; value=&quot;5&quot;/&gt;&lt;property id=&quot;20300&quot; value=&quot;Slide 25&quot;/&gt;&lt;property id=&quot;20307&quot; value=&quot;797&quot;/&gt;&lt;property id=&quot;20309&quot; value=&quot;-1&quot;/&gt;&lt;/object&gt;&lt;object type=&quot;3&quot; unique_id=&quot;20921&quot;&gt;&lt;property id=&quot;20148&quot; value=&quot;5&quot;/&gt;&lt;property id=&quot;20300&quot; value=&quot;Slide 26&quot;/&gt;&lt;property id=&quot;20307&quot; value=&quot;798&quot;/&gt;&lt;property id=&quot;20309&quot; value=&quot;-1&quot;/&gt;&lt;/object&gt;&lt;object type=&quot;3&quot; unique_id=&quot;20922&quot;&gt;&lt;property id=&quot;20148&quot; value=&quot;5&quot;/&gt;&lt;property id=&quot;20300&quot; value=&quot;Slide 27&quot;/&gt;&lt;property id=&quot;20307&quot; value=&quot;809&quot;/&gt;&lt;property id=&quot;20309&quot; value=&quot;-1&quot;/&gt;&lt;/object&gt;&lt;object type=&quot;3&quot; unique_id=&quot;20923&quot;&gt;&lt;property id=&quot;20148&quot; value=&quot;5&quot;/&gt;&lt;property id=&quot;20300&quot; value=&quot;Slide 28 - &amp;quot;Excessive Data Transfers&amp;quot;&quot;/&gt;&lt;property id=&quot;20307&quot; value=&quot;799&quot;/&gt;&lt;property id=&quot;20309&quot; value=&quot;-1&quot;/&gt;&lt;/object&gt;&lt;object type=&quot;3&quot; unique_id=&quot;20924&quot;&gt;&lt;property id=&quot;20148&quot; value=&quot;5&quot;/&gt;&lt;property id=&quot;20300&quot; value=&quot;Slide 29 - &amp;quot;Identifying Data Locality&amp;quot;&quot;/&gt;&lt;property id=&quot;20307&quot; value=&quot;800&quot;/&gt;&lt;property id=&quot;20309&quot; value=&quot;-1&quot;/&gt;&lt;/object&gt;&lt;object type=&quot;3&quot; unique_id=&quot;20925&quot;&gt;&lt;property id=&quot;20148&quot; value=&quot;5&quot;/&gt;&lt;property id=&quot;20300&quot; value=&quot;Slide 30&quot;/&gt;&lt;property id=&quot;20307&quot; value=&quot;801&quot;/&gt;&lt;property id=&quot;20309&quot; value=&quot;-1&quot;/&gt;&lt;/object&gt;&lt;object type=&quot;3&quot; unique_id=&quot;20926&quot;&gt;&lt;property id=&quot;20148&quot; value=&quot;5&quot;/&gt;&lt;property id=&quot;20300&quot; value=&quot;Slide 31 - &amp;quot;Data regions&amp;quot;&quot;/&gt;&lt;property id=&quot;20307&quot; value=&quot;802&quot;/&gt;&lt;property id=&quot;20309&quot; value=&quot;-1&quot;/&gt;&lt;/object&gt;&lt;object type=&quot;3&quot; unique_id=&quot;20928&quot;&gt;&lt;property id=&quot;20148&quot; value=&quot;5&quot;/&gt;&lt;property id=&quot;20300&quot; value=&quot;Slide 33 - &amp;quot;Array Shaping&amp;quot;&quot;/&gt;&lt;property id=&quot;20307&quot; value=&quot;804&quot;/&gt;&lt;property id=&quot;20309&quot; value=&quot;-1&quot;/&gt;&lt;/object&gt;&lt;object type=&quot;3&quot; unique_id=&quot;20929&quot;&gt;&lt;property id=&quot;20148&quot; value=&quot;5&quot;/&gt;&lt;property id=&quot;20300&quot; value=&quot;Slide 34 - &amp;quot;Express Data Locality&amp;quot;&quot;/&gt;&lt;property id=&quot;20307&quot; value=&quot;805&quot;/&gt;&lt;property id=&quot;20309&quot; value=&quot;-1&quot;/&gt;&lt;/object&gt;&lt;object type=&quot;3&quot; unique_id=&quot;20930&quot;&gt;&lt;property id=&quot;20148&quot; value=&quot;5&quot;/&gt;&lt;property id=&quot;20300&quot; value=&quot;Slide 35 - &amp;quot;Rebuilding the code&amp;quot;&quot;/&gt;&lt;property id=&quot;20307&quot; value=&quot;806&quot;/&gt;&lt;property id=&quot;20309&quot; value=&quot;-1&quot;/&gt;&lt;/object&gt;&lt;object type=&quot;3&quot; unique_id=&quot;20931&quot;&gt;&lt;property id=&quot;20148&quot; value=&quot;5&quot;/&gt;&lt;property id=&quot;20300&quot; value=&quot;Slide 36 - &amp;quot;Visual Profiler: Data Region&amp;quot;&quot;/&gt;&lt;property id=&quot;20307&quot; value=&quot;807&quot;/&gt;&lt;property id=&quot;20309&quot; value=&quot;-1&quot;/&gt;&lt;/object&gt;&lt;object type=&quot;3&quot; unique_id=&quot;20932&quot;&gt;&lt;property id=&quot;20148&quot; value=&quot;5&quot;/&gt;&lt;property id=&quot;20300&quot; value=&quot;Slide 37&quot;/&gt;&lt;property id=&quot;20307&quot; value=&quot;808&quot;/&gt;&lt;property id=&quot;20309&quot; value=&quot;-1&quot;/&gt;&lt;/object&gt;&lt;object type=&quot;3&quot; unique_id=&quot;20933&quot;&gt;&lt;property id=&quot;20148&quot; value=&quot;5&quot;/&gt;&lt;property id=&quot;20300&quot; value=&quot;Slide 38&quot;/&gt;&lt;property id=&quot;20307&quot; value=&quot;810&quot;/&gt;&lt;property id=&quot;20309&quot; value=&quot;-1&quot;/&gt;&lt;/object&gt;&lt;object type=&quot;3&quot; unique_id=&quot;20934&quot;&gt;&lt;property id=&quot;20148&quot; value=&quot;5&quot;/&gt;&lt;property id=&quot;20300&quot; value=&quot;Slide 39 - &amp;quot;The loop Directive&amp;quot;&quot;/&gt;&lt;property id=&quot;20307&quot; value=&quot;811&quot;/&gt;&lt;property id=&quot;20309&quot; value=&quot;-1&quot;/&gt;&lt;/object&gt;&lt;object type=&quot;3&quot; unique_id=&quot;20935&quot;&gt;&lt;property id=&quot;20148&quot; value=&quot;5&quot;/&gt;&lt;property id=&quot;20300&quot; value=&quot;Slide 40 - &amp;quot;Optimize Loop Performance&amp;quot;&quot;/&gt;&lt;property id=&quot;20307&quot; value=&quot;812&quot;/&gt;&lt;property id=&quot;20309&quot; value=&quot;-1&quot;/&gt;&lt;/object&gt;&lt;object type=&quot;3&quot; unique_id=&quot;20936&quot;&gt;&lt;property id=&quot;20148&quot; value=&quot;5&quot;/&gt;&lt;property id=&quot;20300&quot; value=&quot;Slide 41&quot;/&gt;&lt;property id=&quot;20307&quot; value=&quot;813&quot;/&gt;&lt;property id=&quot;20309&quot; value=&quot;-1&quot;/&gt;&lt;/object&gt;&lt;object type=&quot;3&quot; unique_id=&quot;21447&quot;&gt;&lt;property id=&quot;20148&quot; value=&quot;5&quot;/&gt;&lt;property id=&quot;20300&quot; value=&quot;Slide 32 - &amp;quot;Data Clauses&amp;quot;&quot;/&gt;&lt;property id=&quot;20307&quot; value=&quot;814&quot;/&gt;&lt;property id=&quot;20309&quot; value=&quot;-1&quot;/&gt;&lt;/object&gt;&lt;object type=&quot;3&quot; unique_id=&quot;21781&quot;&gt;&lt;property id=&quot;20148&quot; value=&quot;5&quot;/&gt;&lt;property id=&quot;20300&quot; value=&quot;Slide 54&quot;/&gt;&lt;property id=&quot;20307&quot; value=&quot;815&quot;/&gt;&lt;property id=&quot;20309&quot; value=&quot;-1&quot;/&gt;&lt;/object&gt;&lt;/object&gt;&lt;object type=&quot;8&quot; unique_id=&quot;10900&quot;&gt;&lt;/object&gt;&lt;object type=&quot;4&quot; unique_id=&quot;22274&quot;&gt;&lt;/object&gt;&lt;object type=&quot;10&quot; unique_id=&quot;22275&quot;&gt;&lt;object type=&quot;11&quot; unique_id=&quot;22276&quot;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5&quot;/&gt;&lt;/TableIndex&gt;&lt;/ShapeTextInfo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1820B776-FA4C-4FA2-970F-94AA646FF2B7}&quot;/&gt;&lt;isInvalidForFieldText val=&quot;0&quot;/&gt;&lt;Image&gt;&lt;filename val=&quot;C:\Users\jlarkin\AppData\Local\Temp\~CaBB85\data\asimages\{1820B776-FA4C-4FA2-970F-94AA646FF2B7}.png&quot;/&gt;&lt;left val=&quot;33&quot;/&gt;&lt;top val=&quot;150&quot;/&gt;&lt;width val=&quot;143&quot;/&gt;&lt;height val=&quot;27&quot;/&gt;&lt;hasText val=&quot;1&quot;/&gt;&lt;/Image&gt;&lt;/ThreeDShape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2D58634-89BE-48EC-BE98-3EDF4EC80EA0}_1.png&quot;/&gt;&lt;left val=&quot;36&quot;/&gt;&lt;top val=&quot;82&quot;/&gt;&lt;width val=&quot;745&quot;/&gt;&lt;height val=&quot;67&quot;/&gt;&lt;hasText val=&quot;1&quot;/&gt;&lt;/Image&gt;&lt;/ThreeDShapeInfo&gt;"/>
  <p:tag name="PRESENTER_SHAPETEXTINFO" val="&lt;ShapeTextInfo&gt;&lt;TableIndex row=&quot;-1&quot; col=&quot;-1&quot;&gt;&lt;linesCount val=&quot;2&quot;/&gt;&lt;lineCharCount val=&quot;35&quot;/&gt;&lt;lineCharCount val=&quot;14&quot;/&gt;&lt;/TableIndex&gt;&lt;/ShapeTextInfo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E6B78155-0EB1-4FB9-A1CD-177497467F4E}_1.png&quot;/&gt;&lt;left val=&quot;20&quot;/&gt;&lt;top val=&quot;12&quot;/&gt;&lt;width val=&quot;759&quot;/&gt;&lt;height val=&quot;99&quot;/&gt;&lt;hasText val=&quot;1&quot;/&gt;&lt;/Image&gt;&lt;/ThreeDShapeInfo&gt;"/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B54BBD2-AD28-4010-9B70-2764D0832DD8}_2.png&quot;/&gt;&lt;left val=&quot;30&quot;/&gt;&lt;top val=&quot;122&quot;/&gt;&lt;width val=&quot;801&quot;/&gt;&lt;height val=&quot;193&quot;/&gt;&lt;hasText val=&quot;1&quot;/&gt;&lt;/Image&gt;&lt;/ThreeDShapeInfo&gt;"/>
  <p:tag name="PRESENTER_SHAPETEXTINFO" val="&lt;ShapeTextInfo&gt;&lt;TableIndex row=&quot;-1&quot; col=&quot;-1&quot;&gt;&lt;linesCount val=&quot;4&quot;/&gt;&lt;lineCharCount val=&quot;18&quot;/&gt;&lt;lineCharCount val=&quot;1&quot;/&gt;&lt;lineCharCount val=&quot;43&quot;/&gt;&lt;lineCharCount val=&quot;13&quot;/&gt;&lt;/TableIndex&gt;&lt;/ShapeTextInfo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CC0B795-D860-4A9E-AC62-8B205BE07C5F}_3.png&quot;/&gt;&lt;left val=&quot;0&quot;/&gt;&lt;top val=&quot;207&quot;/&gt;&lt;width val=&quot;347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A3C35C6-036F-4AFE-A727-0C03E22F4743}_3.png&quot;/&gt;&lt;left val=&quot;380&quot;/&gt;&lt;top val=&quot;64&quot;/&gt;&lt;width val=&quot;459&quot;/&gt;&lt;height val=&quot;363&quot;/&gt;&lt;hasText val=&quot;1&quot;/&gt;&lt;/Image&gt;&lt;/ThreeDShapeInfo&gt;"/>
  <p:tag name="PRESENTER_SHAPETEXTINFO" val="&lt;ShapeTextInfo&gt;&lt;TableIndex row=&quot;-1&quot; col=&quot;-1&quot;&gt;&lt;linesCount val=&quot;10&quot;/&gt;&lt;lineCharCount val=&quot;32&quot;/&gt;&lt;lineCharCount val=&quot;21&quot;/&gt;&lt;lineCharCount val=&quot;47&quot;/&gt;&lt;lineCharCount val=&quot;18&quot;/&gt;&lt;lineCharCount val=&quot;21&quot;/&gt;&lt;lineCharCount val=&quot;40&quot;/&gt;&lt;lineCharCount val=&quot;29&quot;/&gt;&lt;lineCharCount val=&quot;21&quot;/&gt;&lt;lineCharCount val=&quot;36&quot;/&gt;&lt;lineCharCount val=&quot;20&quot;/&gt;&lt;/TableIndex&gt;&lt;/ShapeTextInfo&gt;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464BD73-8DAC-48BD-8333-DE8E9AF74672}_3.png&quot;/&gt;&lt;left val=&quot;10&quot;/&gt;&lt;top val=&quot;438&quot;/&gt;&lt;width val=&quot;330&quot;/&gt;&lt;height val=&quot;52&quot;/&gt;&lt;hasText val=&quot;1&quot;/&gt;&lt;/Image&gt;&lt;/ThreeDShapeInfo&gt;"/>
  <p:tag name="PRESENTER_SHAPETEXTINFO" val="&lt;ShapeTextInfo&gt;&lt;TableIndex row=&quot;-1&quot; col=&quot;-1&quot;&gt;&lt;linesCount val=&quot;2&quot;/&gt;&lt;lineCharCount val=&quot;12&quot;/&gt;&lt;lineCharCount val=&quot;43&quot;/&gt;&lt;/TableIndex&gt;&lt;/ShapeTextInfo&gt;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D511568-A975-4BA3-8AD1-655CDCC22A6D}_4.png&quot;/&gt;&lt;left val=&quot;17&quot;/&gt;&lt;top val=&quot;23&quot;/&gt;&lt;width val=&quot;762&quot;/&gt;&lt;height val=&quot;102&quot;/&gt;&lt;hasText val=&quot;1&quot;/&gt;&lt;/Image&gt;&lt;/ThreeDShapeInfo&gt;"/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86AE815-33D7-4EF9-953F-D94A322FF45E}_12.png&quot;/&gt;&lt;left val=&quot;122&quot;/&gt;&lt;top val=&quot;3&quot;/&gt;&lt;width val=&quot;620&quot;/&gt;&lt;height val=&quot;115&quot;/&gt;&lt;hasText val=&quot;1&quot;/&gt;&lt;/Image&gt;&lt;/ThreeDShapeInfo&gt;"/>
  <p:tag name="PRESENTER_SHAPETEXTINFO" val="&lt;ShapeTextInfo&gt;&lt;TableIndex row=&quot;-1&quot; col=&quot;-1&quot;&gt;&lt;linesCount val=&quot;2&quot;/&gt;&lt;lineCharCount val=&quot;22&quot;/&gt;&lt;lineCharCount val=&quot;12&quot;/&gt;&lt;/TableIndex&gt;&lt;/ShapeTextInfo&gt;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46A844F-5B02-4CA5-8956-9A4B61C5FDE2}&quot;/&gt;&lt;isInvalidForFieldText val=&quot;0&quot;/&gt;&lt;Image&gt;&lt;filename val=&quot;C:\Users\jlarkin\AppData\Local\Temp\~CaBB85\data\asimages\{746A844F-5B02-4CA5-8956-9A4B61C5FDE2}_12.png&quot;/&gt;&lt;left val=&quot;351&quot;/&gt;&lt;top val=&quot;126&quot;/&gt;&lt;width val=&quot;166&quot;/&gt;&lt;height val=&quot;273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2203528-D5BD-4029-95F7-CDF99FBD2E63}_12.png&quot;/&gt;&lt;left val=&quot;340&quot;/&gt;&lt;top val=&quot;90&quot;/&gt;&lt;width val=&quot;183&quot;/&gt;&lt;height val=&quot;42&quot;/&gt;&lt;hasText val=&quot;1&quot;/&gt;&lt;/Image&gt;&lt;/ThreeDShapeInfo&gt;"/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6DA3120-8137-491A-B4BE-EF59D3122C3B}&quot;/&gt;&lt;isInvalidForFieldText val=&quot;0&quot;/&gt;&lt;Image&gt;&lt;filename val=&quot;C:\Users\jlarkin\AppData\Local\Temp\~CaBB85\data\asimages\{06DA3120-8137-491A-B4BE-EF59D3122C3B}_12.png&quot;/&gt;&lt;left val=&quot;37&quot;/&gt;&lt;top val=&quot;276&quot;/&gt;&lt;width val=&quot;156&quot;/&gt;&lt;height val=&quot;148&quot;/&gt;&lt;hasText val=&quot;1&quot;/&gt;&lt;/Image&gt;&lt;/ThreeDShapeInfo&gt;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B48469F-9E4E-49AF-A66E-CE4FC6E9F874}&quot;/&gt;&lt;isInvalidForFieldText val=&quot;0&quot;/&gt;&lt;Image&gt;&lt;filename val=&quot;C:\Users\jlarkin\AppData\Local\Temp\~CaBB85\data\asimages\{EB48469F-9E4E-49AF-A66E-CE4FC6E9F874}_12.png&quot;/&gt;&lt;left val=&quot;708&quot;/&gt;&lt;top val=&quot;276&quot;/&gt;&lt;width val=&quot;134&quot;/&gt;&lt;height val=&quot;148&quot;/&gt;&lt;hasText val=&quot;1&quot;/&gt;&lt;/Image&gt;&lt;/ThreeDShape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D45EB55-148C-4E90-B1E5-DF69CD178E52}_4.png&quot;/&gt;&lt;left val=&quot;36&quot;/&gt;&lt;top val=&quot;93&quot;/&gt;&lt;width val=&quot;745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42&quot;/&gt;&lt;/TableIndex&gt;&lt;/ShapeTextInfo&gt;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075276-7CAC-4644-8459-BFD317E4E8AD}&quot;/&gt;&lt;isInvalidForFieldText val=&quot;0&quot;/&gt;&lt;Image&gt;&lt;filename val=&quot;C:\Users\jlarkin\AppData\Local\Temp\~CaBB85\data\asimages\{C9075276-7CAC-4644-8459-BFD317E4E8AD}_12.png&quot;/&gt;&lt;left val=&quot;106&quot;/&gt;&lt;top val=&quot;398&quot;/&gt;&lt;width val=&quot;668&quot;/&gt;&lt;height val=&quot;45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89E2B9D-8DFE-4FBF-B472-7737C09923E4}_12.png&quot;/&gt;&lt;left val=&quot;396&quot;/&gt;&lt;top val=&quot;418&quot;/&gt;&lt;width val=&quot;72&quot;/&gt;&lt;height val=&quot;84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CEFD634-61BF-41EA-877E-AB3FBF2FCE13}_12.png&quot;/&gt;&lt;left val=&quot;52&quot;/&gt;&lt;top val=&quot;244&quot;/&gt;&lt;width val=&quot;111&quot;/&gt;&lt;height val=&quot;60&quot;/&gt;&lt;hasText val=&quot;1&quot;/&gt;&lt;/Image&gt;&lt;/ThreeDShapeInfo&gt;"/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B555E1D-B0C9-4B80-B292-117913CAF880}_12.png&quot;/&gt;&lt;left val=&quot;723&quot;/&gt;&lt;top val=&quot;244&quot;/&gt;&lt;width val=&quot;87&quot;/&gt;&lt;height val=&quot;60&quot;/&gt;&lt;hasText val=&quot;1&quot;/&gt;&lt;/Image&gt;&lt;/ThreeDShapeInfo&gt;"/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F953554-5B8B-4D89-9072-2929F1EEA6F8}_12.png&quot;/&gt;&lt;left val=&quot;165&quot;/&gt;&lt;top val=&quot;234&quot;/&gt;&lt;width val=&quot;179&quot;/&gt;&lt;height val=&quot;58&quot;/&gt;&lt;hasText val=&quot;1&quot;/&gt;&lt;/Image&gt;&lt;/ThreeDShapeInfo&gt;"/>
  <p:tag name="PRESENTER_SHAPETEXTINFO" val="&lt;ShapeTextInfo&gt;&lt;TableIndex row=&quot;-1&quot; col=&quot;-1&quot;&gt;&lt;linesCount val=&quot;2&quot;/&gt;&lt;lineCharCount val=&quot;16&quot;/&gt;&lt;lineCharCount val=&quot;17&quot;/&gt;&lt;/TableIndex&gt;&lt;/ShapeTextInfo&gt;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A62EE5D-6774-4DB7-8DC5-BB56E5B4C6DC}_12.png&quot;/&gt;&lt;left val=&quot;144&quot;/&gt;&lt;top val=&quot;199&quot;/&gt;&lt;width val=&quot;199&quot;/&gt;&lt;height val=&quot;30&quot;/&gt;&lt;hasText val=&quot;1&quot;/&gt;&lt;/Image&gt;&lt;/ThreeDShapeInfo&gt;"/>
  <p:tag name="PRESENTER_SHAPETEXTINFO" val="&lt;ShapeTextInfo&gt;&lt;TableIndex row=&quot;-1&quot; col=&quot;-1&quot;&gt;&lt;linesCount val=&quot;1&quot;/&gt;&lt;lineCharCount val=&quot;27&quot;/&gt;&lt;/TableIndex&gt;&lt;/ShapeTextInfo&gt;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8B7AF18-A931-4B9C-9B6F-6FE0C81D04D9}_12.png&quot;/&gt;&lt;left val=&quot;504&quot;/&gt;&lt;top val=&quot;220&quot;/&gt;&lt;width val=&quot;195&quot;/&gt;&lt;height val=&quot;58&quot;/&gt;&lt;hasText val=&quot;1&quot;/&gt;&lt;/Image&gt;&lt;/ThreeDShapeInfo&gt;"/>
  <p:tag name="PRESENTER_SHAPETEXTINFO" val="&lt;ShapeTextInfo&gt;&lt;TableIndex row=&quot;-1&quot; col=&quot;-1&quot;&gt;&lt;linesCount val=&quot;2&quot;/&gt;&lt;lineCharCount val=&quot;19&quot;/&gt;&lt;lineCharCount val=&quot;8&quot;/&gt;&lt;/TableIndex&gt;&lt;/ShapeTextInfo&gt;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26E4946-3F31-470A-A3BE-081F6BD4C5E7}&quot;/&gt;&lt;isInvalidForFieldText val=&quot;0&quot;/&gt;&lt;Image&gt;&lt;filename val=&quot;C:\Users\jlarkin\AppData\Local\Temp\~CaBB85\data\asimages\{926E4946-3F31-470A-A3BE-081F6BD4C5E7}_12.png&quot;/&gt;&lt;left val=&quot;358&quot;/&gt;&lt;top val=&quot;243&quot;/&gt;&lt;width val=&quot;151&quot;/&gt;&lt;height val=&quot;22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6A96922-EB0E-4B00-BC0A-C9FACE4E7A2A}&quot;/&gt;&lt;isInvalidForFieldText val=&quot;0&quot;/&gt;&lt;Image&gt;&lt;filename val=&quot;C:\Users\jlarkin\AppData\Local\Temp\~CaBB85\data\asimages\{D6A96922-EB0E-4B00-BC0A-C9FACE4E7A2A}_12.png&quot;/&gt;&lt;left val=&quot;358&quot;/&gt;&lt;top val=&quot;201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E28D09A-FFC9-44FC-9C35-D920AF688A05}&quot;/&gt;&lt;isInvalidForFieldText val=&quot;0&quot;/&gt;&lt;Image&gt;&lt;filename val=&quot;C:\Users\jlarkin\AppData\Local\Temp\~CaBB85\data\asimages\{9E28D09A-FFC9-44FC-9C35-D920AF688A05}_12.png&quot;/&gt;&lt;left val=&quot;358&quot;/&gt;&lt;top val=&quot;222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2DCA3D9-9B43-453B-AC52-813E9B46AAD0}&quot;/&gt;&lt;isInvalidForFieldText val=&quot;0&quot;/&gt;&lt;Image&gt;&lt;filename val=&quot;C:\Users\jlarkin\AppData\Local\Temp\~CaBB85\data\asimages\{E2DCA3D9-9B43-453B-AC52-813E9B46AAD0}_12.png&quot;/&gt;&lt;left val=&quot;358&quot;/&gt;&lt;top val=&quot;139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FD20ACF-51ED-4A66-90BE-DE46A83B823C}&quot;/&gt;&lt;isInvalidForFieldText val=&quot;0&quot;/&gt;&lt;Image&gt;&lt;filename val=&quot;C:\Users\jlarkin\AppData\Local\Temp\~CaBB85\data\asimages\{5FD20ACF-51ED-4A66-90BE-DE46A83B823C}_12.png&quot;/&gt;&lt;left val=&quot;358&quot;/&gt;&lt;top val=&quot;160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74D054B-F66C-4509-AD1F-9FFBF5971909}&quot;/&gt;&lt;isInvalidForFieldText val=&quot;0&quot;/&gt;&lt;Image&gt;&lt;filename val=&quot;C:\Users\jlarkin\AppData\Local\Temp\~CaBB85\data\asimages\{F74D054B-F66C-4509-AD1F-9FFBF5971909}_12.png&quot;/&gt;&lt;left val=&quot;358&quot;/&gt;&lt;top val=&quot;180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A5B7F77-AFB1-47B8-8357-8CD23AED3B1F}&quot;/&gt;&lt;isInvalidForFieldText val=&quot;0&quot;/&gt;&lt;Image&gt;&lt;filename val=&quot;C:\Users\jlarkin\AppData\Local\Temp\~CaBB85\data\asimages\{4A5B7F77-AFB1-47B8-8357-8CD23AED3B1F}_12.png&quot;/&gt;&lt;left val=&quot;358&quot;/&gt;&lt;top val=&quot;264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655A4F2-3164-4D91-AACF-37E224A7089C}&quot;/&gt;&lt;isInvalidForFieldText val=&quot;0&quot;/&gt;&lt;Image&gt;&lt;filename val=&quot;C:\Users\jlarkin\AppData\Local\Temp\~CaBB85\data\asimages\{E655A4F2-3164-4D91-AACF-37E224A7089C}_12.png&quot;/&gt;&lt;left val=&quot;358&quot;/&gt;&lt;top val=&quot;285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04B6F20-485C-43A5-9C22-16B04CDBFD36}&quot;/&gt;&lt;isInvalidForFieldText val=&quot;0&quot;/&gt;&lt;Image&gt;&lt;filename val=&quot;C:\Users\jlarkin\AppData\Local\Temp\~CaBB85\data\asimages\{104B6F20-485C-43A5-9C22-16B04CDBFD36}_12.png&quot;/&gt;&lt;left val=&quot;358&quot;/&gt;&lt;top val=&quot;306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9612A6F-81C5-47AC-A8C2-FD04ADF85AAA}&quot;/&gt;&lt;isInvalidForFieldText val=&quot;0&quot;/&gt;&lt;Image&gt;&lt;filename val=&quot;C:\Users\jlarkin\AppData\Local\Temp\~CaBB85\data\asimages\{59612A6F-81C5-47AC-A8C2-FD04ADF85AAA}_12.png&quot;/&gt;&lt;left val=&quot;358&quot;/&gt;&lt;top val=&quot;326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20F40DE-6D6A-4934-8A52-DC0DB37CC6F8}&quot;/&gt;&lt;isInvalidForFieldText val=&quot;0&quot;/&gt;&lt;Image&gt;&lt;filename val=&quot;C:\Users\jlarkin\AppData\Local\Temp\~CaBB85\data\asimages\{120F40DE-6D6A-4934-8A52-DC0DB37CC6F8}_12.png&quot;/&gt;&lt;left val=&quot;358&quot;/&gt;&lt;top val=&quot;347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33AFBAE-CF17-4236-825B-4C701F44E5C0}_5.png&quot;/&gt;&lt;left val=&quot;0&quot;/&gt;&lt;top val=&quot;207&quot;/&gt;&lt;width val=&quot;347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C077090-5205-46C8-9334-91F36C21FBEC}&quot;/&gt;&lt;isInvalidForFieldText val=&quot;0&quot;/&gt;&lt;Image&gt;&lt;filename val=&quot;C:\Users\jlarkin\AppData\Local\Temp\~CaBB85\data\asimages\{1C077090-5205-46C8-9334-91F36C21FBEC}_12.png&quot;/&gt;&lt;left val=&quot;358&quot;/&gt;&lt;top val=&quot;368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7575608-8D2D-4D1F-9D32-D805EA048924}_5.png&quot;/&gt;&lt;left val=&quot;380&quot;/&gt;&lt;top val=&quot;124&quot;/&gt;&lt;width val=&quot;459&quot;/&gt;&lt;height val=&quot;240&quot;/&gt;&lt;hasText val=&quot;1&quot;/&gt;&lt;/Image&gt;&lt;/ThreeDShapeInfo&gt;"/>
  <p:tag name="PRESENTER_SHAPETEXTINFO" val="&lt;ShapeTextInfo&gt;&lt;TableIndex row=&quot;-1&quot; col=&quot;-1&quot;&gt;&lt;linesCount val=&quot;6&quot;/&gt;&lt;lineCharCount val=&quot;13&quot;/&gt;&lt;lineCharCount val=&quot;35&quot;/&gt;&lt;lineCharCount val=&quot;26&quot;/&gt;&lt;lineCharCount val=&quot;31&quot;/&gt;&lt;lineCharCount val=&quot;19&quot;/&gt;&lt;lineCharCount val=&quot;15&quot;/&gt;&lt;/TableIndex&gt;&lt;/ShapeTextInfo&gt;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909FA66-E0BE-4A29-83EB-44423A3AAC8C}_6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7BB7073-A43C-42B0-995F-FB0EEDF15E70}_7.png&quot;/&gt;&lt;left val=&quot;0&quot;/&gt;&lt;top val=&quot;87&quot;/&gt;&lt;width val=&quot;309&quot;/&gt;&lt;height val=&quot;249&quot;/&gt;&lt;hasText val=&quot;1&quot;/&gt;&lt;/Image&gt;&lt;/ThreeDShapeInfo&gt;"/>
  <p:tag name="PRESENTER_SHAPETEXTINFO" val="&lt;ShapeTextInfo&gt;&lt;TableIndex row=&quot;-1&quot; col=&quot;-1&quot;&gt;&lt;linesCount val=&quot;5&quot;/&gt;&lt;lineCharCount val=&quot;8&quot;/&gt;&lt;lineCharCount val=&quot;29&quot;/&gt;&lt;lineCharCount val=&quot;1&quot;/&gt;&lt;lineCharCount val=&quot;26&quot;/&gt;&lt;lineCharCount val=&quot;29&quot;/&gt;&lt;/TableIndex&gt;&lt;/ShapeTextInfo&gt;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EEF32909-D459-4BA2-984E-4A1D8EA556FB}_1.png&quot;/&gt;&lt;left val=&quot;768&quot;/&gt;&lt;top val=&quot;458&quot;/&gt;&lt;width val=&quot;31&quot;/&gt;&lt;height val=&quot;18&quot;/&gt;&lt;hasText val=&quot;1&quot;/&gt;&lt;/Image&gt;&lt;/ThreeDShapeInfo&gt;"/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AA30959-879D-43A6-82E8-8593726FBDE1}_7.png&quot;/&gt;&lt;left val=&quot;585&quot;/&gt;&lt;top val=&quot;23&quot;/&gt;&lt;width val=&quot;267&quot;/&gt;&lt;height val=&quot;42&quot;/&gt;&lt;hasText val=&quot;1&quot;/&gt;&lt;/Image&gt;&lt;/ThreeDShapeInfo&gt;"/>
  <p:tag name="PRESENTER_SHAPETEXTINFO" val="&lt;ShapeTextInfo&gt;&lt;TableIndex row=&quot;-1&quot; col=&quot;-1&quot;&gt;&lt;linesCount val=&quot;2&quot;/&gt;&lt;lineCharCount val=&quot;23&quot;/&gt;&lt;lineCharCount val=&quot;29&quot;/&gt;&lt;/TableIndex&gt;&lt;/ShapeTextInfo&gt;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58B520B-8304-493F-A873-42D45A3AA421}_7.png&quot;/&gt;&lt;left val=&quot;585&quot;/&gt;&lt;top val=&quot;173&quot;/&gt;&lt;width val=&quot;267&quot;/&gt;&lt;height val=&quot;60&quot;/&gt;&lt;hasText val=&quot;1&quot;/&gt;&lt;/Image&gt;&lt;/ThreeDShapeInfo&gt;"/>
  <p:tag name="PRESENTER_SHAPETEXTINFO" val="&lt;ShapeTextInfo&gt;&lt;TableIndex row=&quot;-1&quot; col=&quot;-1&quot;&gt;&lt;linesCount val=&quot;2&quot;/&gt;&lt;lineCharCount val=&quot;13&quot;/&gt;&lt;lineCharCount val=&quot;16&quot;/&gt;&lt;/TableIndex&gt;&lt;/ShapeTextInfo&gt;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C9EAF0D-871A-442B-AD21-9D1054EA11EB}_7.png&quot;/&gt;&lt;left val=&quot;374&quot;/&gt;&lt;top val=&quot;444&quot;/&gt;&lt;width val=&quot;489&quot;/&gt;&lt;height val=&quot;42&quot;/&gt;&lt;hasText val=&quot;1&quot;/&gt;&lt;/Image&gt;&lt;/ThreeDShapeInfo&gt;"/>
  <p:tag name="PRESENTER_SHAPETEXTINFO" val="&lt;ShapeTextInfo&gt;&lt;TableIndex row=&quot;-1&quot; col=&quot;-1&quot;&gt;&lt;linesCount val=&quot;4&quot;/&gt;&lt;lineCharCount val=&quot;93&quot;/&gt;&lt;lineCharCount val=&quot;81&quot;/&gt;&lt;lineCharCount val=&quot;81&quot;/&gt;&lt;lineCharCount val=&quot;88&quot;/&gt;&lt;/TableIndex&gt;&lt;/ShapeTextInfo&gt;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06E894C-2AE5-4254-95FA-B8A69CFECE30}&quot;/&gt;&lt;isInvalidForFieldText val=&quot;0&quot;/&gt;&lt;Image&gt;&lt;filename val=&quot;C:\Users\jlarkin\AppData\Local\Temp\~CaBB85\data\asimages\{506E894C-2AE5-4254-95FA-B8A69CFECE30}_7.png&quot;/&gt;&lt;left val=&quot;321&quot;/&gt;&lt;top val=&quot;290&quot;/&gt;&lt;width val=&quot;240&quot;/&gt;&lt;height val=&quot;104&quot;/&gt;&lt;hasText val=&quot;1&quot;/&gt;&lt;/Image&gt;&lt;/ThreeDShapeInfo&gt;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734E373-ACE8-474D-851B-8CC579C75B3A}_7.png&quot;/&gt;&lt;left val=&quot;307&quot;/&gt;&lt;top val=&quot;242&quot;/&gt;&lt;width val=&quot;267&quot;/&gt;&lt;height val=&quot;42&quot;/&gt;&lt;hasText val=&quot;1&quot;/&gt;&lt;/Image&gt;&lt;/ThreeDShapeInfo&gt;"/>
  <p:tag name="PRESENTER_SHAPETEXTINFO" val="&lt;ShapeTextInfo&gt;&lt;TableIndex row=&quot;-1&quot; col=&quot;-1&quot;&gt;&lt;linesCount val=&quot;2&quot;/&gt;&lt;lineCharCount val=&quot;12&quot;/&gt;&lt;lineCharCount val=&quot;23&quot;/&gt;&lt;/TableIndex&gt;&lt;/ShapeTextInfo&gt;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BEF7323-7479-41A8-B0E8-C5473928AA06}_7.png&quot;/&gt;&lt;left val=&quot;308&quot;/&gt;&lt;top val=&quot;389&quot;/&gt;&lt;width val=&quot;267&quot;/&gt;&lt;height val=&quot;60&quot;/&gt;&lt;hasText val=&quot;1&quot;/&gt;&lt;/Image&gt;&lt;/ThreeDShapeInfo&gt;"/>
  <p:tag name="PRESENTER_SHAPETEXTINFO" val="&lt;ShapeTextInfo&gt;&lt;TableIndex row=&quot;-1&quot; col=&quot;-1&quot;&gt;&lt;linesCount val=&quot;2&quot;/&gt;&lt;lineCharCount val=&quot;14&quot;/&gt;&lt;lineCharCount val=&quot;19&quot;/&gt;&lt;/TableIndex&gt;&lt;/ShapeTextInfo&gt;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9994909-F33C-4CC1-A4F2-931BF986F12C}_7.png&quot;/&gt;&lt;left val=&quot;308&quot;/&gt;&lt;top val=&quot;12&quot;/&gt;&lt;width val=&quot;267&quot;/&gt;&lt;height val=&quot;211&quot;/&gt;&lt;hasText val=&quot;1&quot;/&gt;&lt;/Image&gt;&lt;/ThreeDShapeInfo&gt;"/>
  <p:tag name="PRESENTER_SHAPETEXTINFO" val="&lt;ShapeTextInfo&gt;&lt;TableIndex row=&quot;-1&quot; col=&quot;-1&quot;&gt;&lt;linesCount val=&quot;9&quot;/&gt;&lt;lineCharCount val=&quot;8&quot;/&gt;&lt;lineCharCount val=&quot;2&quot;/&gt;&lt;lineCharCount val=&quot;16&quot;/&gt;&lt;lineCharCount val=&quot;22&quot;/&gt;&lt;lineCharCount val=&quot;30&quot;/&gt;&lt;lineCharCount val=&quot;6&quot;/&gt;&lt;lineCharCount val=&quot;20&quot;/&gt;&lt;lineCharCount val=&quot;4&quot;/&gt;&lt;lineCharCount val=&quot;1&quot;/&gt;&lt;/TableIndex&gt;&lt;/ShapeTextInfo&gt;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8370FAC5-B154-455B-9091-2C45D8B076D1}_7.png&quot;/&gt;&lt;left val=&quot;585&quot;/&gt;&lt;top val=&quot;230&quot;/&gt;&lt;width val=&quot;267&quot;/&gt;&lt;height val=&quot;212&quot;/&gt;&lt;hasText val=&quot;1&quot;/&gt;&lt;/Image&gt;&lt;/ThreeDShapeInfo&gt;"/>
  <p:tag name="PRESENTER_SHAPETEXTINFO" val="&lt;ShapeTextInfo&gt;&lt;TableIndex row=&quot;-1&quot; col=&quot;-1&quot;&gt;&lt;linesCount val=&quot;5&quot;/&gt;&lt;lineCharCount val=&quot;7&quot;/&gt;&lt;lineCharCount val=&quot;1&quot;/&gt;&lt;lineCharCount val=&quot;12&quot;/&gt;&lt;lineCharCount val=&quot;1&quot;/&gt;&lt;lineCharCount val=&quot;13&quot;/&gt;&lt;/TableIndex&gt;&lt;/ShapeTextInfo&gt;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4B11BA5-9767-4784-AAD1-348C6E341527}&quot;/&gt;&lt;isInvalidForFieldText val=&quot;0&quot;/&gt;&lt;Image&gt;&lt;filename val=&quot;C:\Users\jlarkin\AppData\Local\Temp\~CaBB85\data\asimages\{F4B11BA5-9767-4784-AAD1-348C6E341527}_MtorLt.png&quot;/&gt;&lt;left val=&quot;798&quot;/&gt;&lt;top val=&quot;461&quot;/&gt;&lt;width val=&quot;47&quot;/&gt;&lt;height val=&quot;9&quot;/&gt;&lt;hasText val=&quot;1&quot;/&gt;&lt;/Image&gt;&lt;/ThreeDShape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F47C160-EBE5-4708-9E0E-A21B66B7E622}&quot;/&gt;&lt;isInvalidForFieldText val=&quot;0&quot;/&gt;&lt;Image&gt;&lt;filename val=&quot;C:\Users\jlarkin\AppData\Local\Temp\~CaBB85\data\asimages\{4F47C160-EBE5-4708-9E0E-A21B66B7E622}_8.png&quot;/&gt;&lt;left val=&quot;420&quot;/&gt;&lt;top val=&quot;237&quot;/&gt;&lt;width val=&quot;418&quot;/&gt;&lt;height val=&quot;216&quot;/&gt;&lt;hasText val=&quot;1&quot;/&gt;&lt;/Image&gt;&lt;/ThreeDShapeInfo&gt;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307F11A-4EB6-4701-BCEF-4AEECABE3BE8}_8.png&quot;/&gt;&lt;left val=&quot;0&quot;/&gt;&lt;top val=&quot;432&quot;/&gt;&lt;width val=&quot;320&quot;/&gt;&lt;height val=&quot;37&quot;/&gt;&lt;hasText val=&quot;1&quot;/&gt;&lt;/Image&gt;&lt;/ThreeDShapeInfo&gt;"/>
  <p:tag name="PRESENTER_SHAPETEXTINFO" val="&lt;ShapeTextInfo&gt;&lt;TableIndex row=&quot;-1&quot; col=&quot;-1&quot;&gt;&lt;linesCount val=&quot;2&quot;/&gt;&lt;lineCharCount val=&quot;31&quot;/&gt;&lt;lineCharCount val=&quot;57&quot;/&gt;&lt;/TableIndex&gt;&lt;/ShapeTextInfo&gt;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35EC9BF-B325-43C1-B112-2B822AEBB057}_8.png&quot;/&gt;&lt;left val=&quot;-12&quot;/&gt;&lt;top val=&quot;309&quot;/&gt;&lt;width val=&quot;432&quot;/&gt;&lt;height val=&quot;138&quot;/&gt;&lt;hasText val=&quot;1&quot;/&gt;&lt;/Image&gt;&lt;/ThreeDShapeInfo&gt;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07ABDC1-8657-4D33-A7A9-BD63969D61C1}_8.png&quot;/&gt;&lt;left val=&quot;0&quot;/&gt;&lt;top val=&quot;42&quot;/&gt;&lt;width val=&quot;388&quot;/&gt;&lt;height val=&quot;132&quot;/&gt;&lt;hasText val=&quot;1&quot;/&gt;&lt;/Image&gt;&lt;/ThreeDShapeInfo&gt;"/>
  <p:tag name="PRESENTER_SHAPETEXTINFO" val="&lt;ShapeTextInfo&gt;&lt;TableIndex row=&quot;-1&quot; col=&quot;-1&quot;&gt;&lt;linesCount val=&quot;3&quot;/&gt;&lt;lineCharCount val=&quot;10&quot;/&gt;&lt;lineCharCount val=&quot;45&quot;/&gt;&lt;lineCharCount val=&quot;27&quot;/&gt;&lt;/TableIndex&gt;&lt;/ShapeTextInfo&gt;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EF651B6-14E6-4BFA-98FF-859AFADA8F44}&quot;/&gt;&lt;isInvalidForFieldText val=&quot;0&quot;/&gt;&lt;Image&gt;&lt;filename val=&quot;C:\Users\jlarkin\AppData\Local\Temp\~CaBB85\data\asimages\{AEF651B6-14E6-4BFA-98FF-859AFADA8F44}_8.png&quot;/&gt;&lt;left val=&quot;455&quot;/&gt;&lt;top val=&quot;199&quot;/&gt;&lt;width val=&quot;339&quot;/&gt;&lt;height val=&quot;4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5762194-2DEF-406B-AAC4-B8FCC35B25BA}_8.png&quot;/&gt;&lt;left val=&quot;410&quot;/&gt;&lt;top val=&quot;79&quot;/&gt;&lt;width val=&quot;127&quot;/&gt;&lt;height val=&quot;54&quot;/&gt;&lt;hasText val=&quot;1&quot;/&gt;&lt;/Image&gt;&lt;/ThreeDShapeInfo&gt;"/>
  <p:tag name="PRESENTER_SHAPETEXTINFO" val="&lt;ShapeTextInfo&gt;&lt;TableIndex row=&quot;-1&quot; col=&quot;-1&quot;&gt;&lt;linesCount val=&quot;2&quot;/&gt;&lt;lineCharCount val=&quot;14&quot;/&gt;&lt;lineCharCount val=&quot;8&quot;/&gt;&lt;/TableIndex&gt;&lt;/ShapeTextInfo&gt;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1594D39-7973-4C8A-98A6-CA68262EF80A}_8.png&quot;/&gt;&lt;left val=&quot;533&quot;/&gt;&lt;top val=&quot;79&quot;/&gt;&lt;width val=&quot;158&quot;/&gt;&lt;height val=&quot;54&quot;/&gt;&lt;hasText val=&quot;1&quot;/&gt;&lt;/Image&gt;&lt;/ThreeDShapeInfo&gt;"/>
  <p:tag name="PRESENTER_SHAPETEXTINFO" val="&lt;ShapeTextInfo&gt;&lt;TableIndex row=&quot;-1&quot; col=&quot;-1&quot;&gt;&lt;linesCount val=&quot;2&quot;/&gt;&lt;lineCharCount val=&quot;11&quot;/&gt;&lt;lineCharCount val=&quot;8&quot;/&gt;&lt;/TableIndex&gt;&lt;/ShapeTextInfo&gt;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B1C2AB6-6AFF-4146-86F3-B8D24719C079}_8.png&quot;/&gt;&lt;left val=&quot;687&quot;/&gt;&lt;top val=&quot;79&quot;/&gt;&lt;width val=&quot;147&quot;/&gt;&lt;height val=&quot;54&quot;/&gt;&lt;hasText val=&quot;1&quot;/&gt;&lt;/Image&gt;&lt;/ThreeDShapeInfo&gt;"/>
  <p:tag name="PRESENTER_SHAPETEXTINFO" val="&lt;ShapeTextInfo&gt;&lt;TableIndex row=&quot;-1&quot; col=&quot;-1&quot;&gt;&lt;linesCount val=&quot;2&quot;/&gt;&lt;lineCharCount val=&quot;14&quot;/&gt;&lt;lineCharCount val=&quot;8&quot;/&gt;&lt;/TableIndex&gt;&lt;/ShapeTextInfo&gt;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8F0277B-3018-467C-ACF1-108F97A2E8F7}_8.png&quot;/&gt;&lt;left val=&quot;396&quot;/&gt;&lt;top val=&quot;124&quot;/&gt;&lt;width val=&quot;152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DC5BE34-3745-4D32-91E0-F0B3AC09FCC9}_8.png&quot;/&gt;&lt;left val=&quot;542&quot;/&gt;&lt;top val=&quot;124&quot;/&gt;&lt;width val=&quot;13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C9AD2C1-B859-45BC-B4A9-F4486F198D9F}_8.png&quot;/&gt;&lt;left val=&quot;685&quot;/&gt;&lt;top val=&quot;124&quot;/&gt;&lt;width val=&quot;153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12.PNG&quot;/&gt;"/>
  <p:tag name="PPSNARRATION" val="1,98290980,C:\Users\jlarkin\Dropbox (Nvidia)\paresh\OpenACC\Course\Lectures\Lecture 1 White_jl_pptx\Media.ppcx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E60AC5DE-0DBB-4452-961D-65A179C515C9}_13.png&quot;/&gt;&lt;left val=&quot;156&quot;/&gt;&lt;top val=&quot;30&quot;/&gt;&lt;width val=&quot;668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D6E79D0-989A-4E9D-A411-F5FEBC72F66B}_13.png&quot;/&gt;&lt;left val=&quot;167&quot;/&gt;&lt;top val=&quot;88&quot;/&gt;&lt;width val=&quot;657&quot;/&gt;&lt;height val=&quot;366&quot;/&gt;&lt;hasText val=&quot;1&quot;/&gt;&lt;/Image&gt;&lt;/ThreeDShapeInfo&gt;"/>
  <p:tag name="PRESENTER_SHAPETEXTINFO" val="&lt;ShapeTextInfo&gt;&lt;TableIndex row=&quot;-1&quot; col=&quot;-1&quot;&gt;&lt;linesCount val=&quot;9&quot;/&gt;&lt;lineCharCount val=&quot;22&quot;/&gt;&lt;lineCharCount val=&quot;47&quot;/&gt;&lt;lineCharCount val=&quot;40&quot;/&gt;&lt;lineCharCount val=&quot;20&quot;/&gt;&lt;lineCharCount val=&quot;68&quot;/&gt;&lt;lineCharCount val=&quot;44&quot;/&gt;&lt;lineCharCount val=&quot;29&quot;/&gt;&lt;lineCharCount val=&quot;56&quot;/&gt;&lt;lineCharCount val=&quot;57&quot;/&gt;&lt;/TableIndex&gt;&lt;/ShapeTextInfo&gt;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FDE5228-0C25-40B9-AA85-1900632EFA70}_13.png&quot;/&gt;&lt;left val=&quot;24&quot;/&gt;&lt;top val=&quot;84&quot;/&gt;&lt;width val=&quot;147&quot;/&gt;&lt;height val=&quot;357&quot;/&gt;&lt;hasText val=&quot;1&quot;/&gt;&lt;/Image&gt;&lt;/ThreeDShapeInfo&gt;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13.PNG&quot;/&gt;"/>
  <p:tag name="PPSNARRATION" val="2,98290980,C:\Users\jlarkin\Dropbox (Nvidia)\paresh\OpenACC\Course\Lectures\Lecture 1 White_jl_pptx\Media.ppcx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D8165D4-308D-4127-B259-00C819ED7EBB}_14.png&quot;/&gt;&lt;left val=&quot;39&quot;/&gt;&lt;top val=&quot;15&quot;/&gt;&lt;width val=&quot;786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9938F6B-5561-46F7-8B4B-0B4F9C1BE498}&quot;/&gt;&lt;isInvalidForFieldText val=&quot;0&quot;/&gt;&lt;Image&gt;&lt;filename val=&quot;C:\Users\jlarkin\AppData\Local\Temp\~CaBB85\data\asimages\{F9938F6B-5561-46F7-8B4B-0B4F9C1BE498}_14.png&quot;/&gt;&lt;left val=&quot;0&quot;/&gt;&lt;top val=&quot;82&quot;/&gt;&lt;width val=&quot;858&quot;/&gt;&lt;height val=&quot;387&quot;/&gt;&lt;hasText val=&quot;1&quot;/&gt;&lt;/Image&gt;&lt;/ThreeDShape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E13476C-6EE3-45B9-8732-6C6570937FDE}&quot;/&gt;&lt;isInvalidForFieldText val=&quot;0&quot;/&gt;&lt;Image&gt;&lt;filename val=&quot;C:\Users\jlarkin\AppData\Local\Temp\~CaBB85\data\asimages\{1E13476C-6EE3-45B9-8732-6C6570937FDE}_8.png&quot;/&gt;&lt;left val=&quot;469&quot;/&gt;&lt;top val=&quot;198&quot;/&gt;&lt;width val=&quot;30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93BD289-7570-4E3C-B985-64DF36B4F734}_15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26.PNG&quot;/&gt;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4BE7718-0D6C-4337-8857-0E9389BEED5B}&quot;/&gt;&lt;isInvalidForFieldText val=&quot;0&quot;/&gt;&lt;Image&gt;&lt;filename val=&quot;C:\Users\jlarkin\AppData\Local\Temp\~CaBB85\data\asimages\{A4BE7718-0D6C-4337-8857-0E9389BEED5B}_16.png&quot;/&gt;&lt;left val=&quot;143&quot;/&gt;&lt;top val=&quot;23&quot;/&gt;&lt;width val=&quot;577&quot;/&gt;&lt;height val=&quot;440&quot;/&gt;&lt;hasText val=&quot;1&quot;/&gt;&lt;/Image&gt;&lt;/ThreeDShapeInfo&gt;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0007E52-7F79-4190-94FE-F4F39B6CC92A}_17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4BB7DE8-3F74-4B2B-BF69-54EF3236C91E}_17.png&quot;/&gt;&lt;left val=&quot;138&quot;/&gt;&lt;top val=&quot;89&quot;/&gt;&lt;width val=&quot;726&quot;/&gt;&lt;height val=&quot;348&quot;/&gt;&lt;hasText val=&quot;1&quot;/&gt;&lt;/Image&gt;&lt;/ThreeDShapeInfo&gt;"/>
  <p:tag name="PRESENTER_SHAPEINFO" val="&lt;ThreeDShapeInfo&gt;&lt;uuid val=&quot;{1122CD2A-FF2A-43DA-A8AE-0E94ABF44D7B}&quot;/&gt;&lt;isInvalidForFieldText val=&quot;0&quot;/&gt;&lt;Image&gt;&lt;filename val=&quot;C:\Users\jlarkin\AppData\Local\Temp\~CaBB85\data\asimages\{1122CD2A-FF2A-43DA-A8AE-0E94ABF44D7B}.png&quot;/&gt;&lt;left val=&quot;138&quot;/&gt;&lt;top val=&quot;89&quot;/&gt;&lt;width val=&quot;726&quot;/&gt;&lt;height val=&quot;348&quot;/&gt;&lt;hasText val=&quot;1&quot;/&gt;&lt;/Image&gt;&lt;/ThreeDShapeInfo&gt;"/>
  <p:tag name="PRESENTER_SHAPETEXTINFO" val="&lt;ShapeTextInfo&gt;&lt;TableIndex row=&quot;-1&quot; col=&quot;-1&quot;&gt;&lt;linesCount val=&quot;7&quot;/&gt;&lt;lineCharCount val=&quot;76&quot;/&gt;&lt;lineCharCount val=&quot;63&quot;/&gt;&lt;lineCharCount val=&quot;26&quot;/&gt;&lt;lineCharCount val=&quot;59&quot;/&gt;&lt;lineCharCount val=&quot;1&quot;/&gt;&lt;lineCharCount val=&quot;1&quot;/&gt;&lt;lineCharCount val=&quot;1&quot;/&gt;&lt;/TableIndex&gt;&lt;/ShapeTextInfo&gt;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C7F36CE-D59E-4AC3-B336-990AE04EB32D}&quot;/&gt;&lt;isInvalidForFieldText val=&quot;1&quot;/&gt;&lt;Image&gt;&lt;filename val=&quot;C:\Users\jlarkin\AppData\Local\Temp\~CaBB85\data\asimages\{BC7F36CE-D59E-4AC3-B336-990AE04EB32D}_17.png&quot;/&gt;&lt;left val=&quot;12&quot;/&gt;&lt;top val=&quot;206&quot;/&gt;&lt;width val=&quot;317&quot;/&gt;&lt;height val=&quot;198&quot;/&gt;&lt;hasText val=&quot;1&quot;/&gt;&lt;/Image&gt;&lt;/ThreeDShapeInfo&gt;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687C135-A8CF-4E60-9292-F3FAE9033FBF}_17.png&quot;/&gt;&lt;left val=&quot;252&quot;/&gt;&lt;top val=&quot;331&quot;/&gt;&lt;width val=&quot;596&quot;/&gt;&lt;height val=&quot;57&quot;/&gt;&lt;hasText val=&quot;1&quot;/&gt;&lt;/Image&gt;&lt;/ThreeDShapeInfo&gt;"/>
  <p:tag name="PRESENTER_SHAPEINFO" val="&lt;ThreeDShapeInfo&gt;&lt;uuid val=&quot;{EB986448-3482-4F64-A696-A376BC17F471}&quot;/&gt;&lt;isInvalidForFieldText val=&quot;0&quot;/&gt;&lt;Image&gt;&lt;filename val=&quot;C:\Users\jlarkin\AppData\Local\Temp\~CaBB85\data\asimages\{EB986448-3482-4F64-A696-A376BC17F471}.png&quot;/&gt;&lt;left val=&quot;252&quot;/&gt;&lt;top val=&quot;331&quot;/&gt;&lt;width val=&quot;596&quot;/&gt;&lt;height val=&quot;57&quot;/&gt;&lt;hasText val=&quot;1&quot;/&gt;&lt;/Image&gt;&lt;/ThreeDShapeInfo&gt;"/>
  <p:tag name="PRESENTER_SHAPETEXTINFO" val="&lt;ShapeTextInfo&gt;&lt;TableIndex row=&quot;-1&quot; col=&quot;-1&quot;&gt;&lt;linesCount val=&quot;1&quot;/&gt;&lt;lineCharCount val=&quot;89&quot;/&gt;&lt;/TableIndex&gt;&lt;/ShapeTextInfo&gt;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6497436-AC45-4423-8F80-77AB03A48C59}&quot;/&gt;&lt;isInvalidForFieldText val=&quot;0&quot;/&gt;&lt;Image&gt;&lt;filename val=&quot;C:\Users\jlarkin\AppData\Local\Temp\~CaBB85\data\asimages\{56497436-AC45-4423-8F80-77AB03A48C59}_8.png&quot;/&gt;&lt;left val=&quot;455&quot;/&gt;&lt;top val=&quot;25&quot;/&gt;&lt;width val=&quot;339&quot;/&gt;&lt;height val=&quot;42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3A97491-CB58-43D8-AD48-F3C17EC624AA}&quot;/&gt;&lt;isInvalidForFieldText val=&quot;0&quot;/&gt;&lt;Image&gt;&lt;filename val=&quot;C:\Users\jlarkin\AppData\Local\Temp\~CaBB85\data\asimages\{63A97491-CB58-43D8-AD48-F3C17EC624AA}_8.png&quot;/&gt;&lt;left val=&quot;471&quot;/&gt;&lt;top val=&quot;27&quot;/&gt;&lt;width val=&quot;30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14&quot;/&gt;&lt;/TableIndex&gt;&lt;/ShapeTextInfo&gt;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24C3F9A-5934-458E-9ADC-95B3DB5A6EA5}_18.png&quot;/&gt;&lt;left val=&quot;29&quot;/&gt;&lt;top val=&quot;3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4&quot;/&gt;&lt;/TableIndex&gt;&lt;/ShapeTextInfo&gt;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E73855A-4B4D-4BF3-A6CE-EEE53E674822}_18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6732A0C-DC14-4776-B396-C90C27A92D76}_18.png&quot;/&gt;&lt;left val=&quot;80&quot;/&gt;&lt;top val=&quot;74&quot;/&gt;&lt;width val=&quot;712&quot;/&gt;&lt;height val=&quot;399&quot;/&gt;&lt;hasText val=&quot;1&quot;/&gt;&lt;/Image&gt;&lt;/ThreeDShapeInfo&gt;"/>
  <p:tag name="PRESENTER_SHAPETEXTINFO" val="&lt;ShapeTextInfo&gt;&lt;TableIndex row=&quot;-1&quot; col=&quot;-1&quot;&gt;&lt;linesCount val=&quot;23&quot;/&gt;&lt;lineCharCount val=&quot;41&quot;/&gt;&lt;lineCharCount val=&quot;11&quot;/&gt;&lt;lineCharCount val=&quot;1&quot;/&gt;&lt;lineCharCount val=&quot;1&quot;/&gt;&lt;lineCharCount val=&quot;34&quot;/&gt;&lt;lineCharCount val=&quot;35&quot;/&gt;&lt;lineCharCount val=&quot;7&quot;/&gt;&lt;lineCharCount val=&quot;51&quot;/&gt;&lt;lineCharCount val=&quot;51&quot;/&gt;&lt;lineCharCount val=&quot;7&quot;/&gt;&lt;lineCharCount val=&quot;49&quot;/&gt;&lt;lineCharCount val=&quot;6&quot;/&gt;&lt;lineCharCount val=&quot;4&quot;/&gt;&lt;lineCharCount val=&quot;1&quot;/&gt;&lt;lineCharCount val=&quot;1&quot;/&gt;&lt;lineCharCount val=&quot;34&quot;/&gt;&lt;lineCharCount val=&quot;37&quot;/&gt;&lt;lineCharCount val=&quot;34&quot;/&gt;&lt;lineCharCount val=&quot;6&quot;/&gt;&lt;lineCharCount val=&quot;4&quot;/&gt;&lt;lineCharCount val=&quot;5&quot;/&gt;&lt;lineCharCount val=&quot;10&quot;/&gt;&lt;lineCharCount val=&quot;1&quot;/&gt;&lt;/TableIndex&gt;&lt;/ShapeTextInfo&gt;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369FDA4-3B4B-43DC-B716-C32DAF762A54}&quot;/&gt;&lt;isInvalidForFieldText val=&quot;0&quot;/&gt;&lt;Image&gt;&lt;filename val=&quot;C:\Users\jlarkin\AppData\Local\Temp\~CaBB85\data\asimages\{9369FDA4-3B4B-43DC-B716-C32DAF762A54}_18.png&quot;/&gt;&lt;left val=&quot;582&quot;/&gt;&lt;top val=&quot;65&quot;/&gt;&lt;width val=&quot;272&quot;/&gt;&lt;height val=&quot;60&quot;/&gt;&lt;hasText val=&quot;1&quot;/&gt;&lt;/Image&gt;&lt;/ThreeDShapeInfo&gt;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8FDB445-CE7E-467C-9926-A7EFEC338F93}&quot;/&gt;&lt;isInvalidForFieldText val=&quot;0&quot;/&gt;&lt;Image&gt;&lt;filename val=&quot;C:\Users\jlarkin\AppData\Local\Temp\~CaBB85\data\asimages\{18FDB445-CE7E-467C-9926-A7EFEC338F93}_18.png&quot;/&gt;&lt;left val=&quot;582&quot;/&gt;&lt;top val=&quot;123&quot;/&gt;&lt;width val=&quot;272&quot;/&gt;&lt;height val=&quot;62&quot;/&gt;&lt;hasText val=&quot;1&quot;/&gt;&lt;/Image&gt;&lt;/ThreeDShapeInfo&gt;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BED1003-E304-43BF-A7B1-2387B9B4D2A9}&quot;/&gt;&lt;isInvalidForFieldText val=&quot;0&quot;/&gt;&lt;Image&gt;&lt;filename val=&quot;C:\Users\jlarkin\AppData\Local\Temp\~CaBB85\data\asimages\{6BED1003-E304-43BF-A7B1-2387B9B4D2A9}_18.png&quot;/&gt;&lt;left val=&quot;582&quot;/&gt;&lt;top val=&quot;183&quot;/&gt;&lt;width val=&quot;273&quot;/&gt;&lt;height val=&quot;62&quot;/&gt;&lt;hasText val=&quot;1&quot;/&gt;&lt;/Image&gt;&lt;/ThreeDShapeInfo&gt;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9ECC376-2844-45A7-9A02-BCD541FBE390}&quot;/&gt;&lt;isInvalidForFieldText val=&quot;0&quot;/&gt;&lt;Image&gt;&lt;filename val=&quot;C:\Users\jlarkin\AppData\Local\Temp\~CaBB85\data\asimages\{99ECC376-2844-45A7-9A02-BCD541FBE390}_18.png&quot;/&gt;&lt;left val=&quot;582&quot;/&gt;&lt;top val=&quot;243&quot;/&gt;&lt;width val=&quot;272&quot;/&gt;&lt;height val=&quot;62&quot;/&gt;&lt;hasText val=&quot;1&quot;/&gt;&lt;/Image&gt;&lt;/ThreeDShapeInfo&gt;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553963E-557E-4E0C-B7F5-99272CEE1B5F}&quot;/&gt;&lt;isInvalidForFieldText val=&quot;0&quot;/&gt;&lt;Image&gt;&lt;filename val=&quot;C:\Users\jlarkin\AppData\Local\Temp\~CaBB85\data\asimages\{C553963E-557E-4E0C-B7F5-99272CEE1B5F}_18.png&quot;/&gt;&lt;left val=&quot;582&quot;/&gt;&lt;top val=&quot;341&quot;/&gt;&lt;width val=&quot;272&quot;/&gt;&lt;height val=&quot;60&quot;/&gt;&lt;hasText val=&quot;1&quot;/&gt;&lt;/Image&gt;&lt;/ThreeDShapeInfo&gt;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4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C7E7D3A-BAF9-48BB-B5B8-ECA52677B174}_8.png&quot;/&gt;&lt;left val=&quot;427&quot;/&gt;&lt;top val=&quot;237&quot;/&gt;&lt;width val=&quot;390&quot;/&gt;&lt;height val=&quot;38&quot;/&gt;&lt;hasText val=&quot;1&quot;/&gt;&lt;/Image&gt;&lt;/ThreeDShapeInfo&gt;"/>
  <p:tag name="PRESENTER_SHAPETEXTINFO" val="&lt;ShapeTextInfo&gt;&lt;TableIndex row=&quot;-1&quot; col=&quot;-1&quot;&gt;&lt;linesCount val=&quot;2&quot;/&gt;&lt;lineCharCount val=&quot;25&quot;/&gt;&lt;lineCharCount val=&quot;58&quot;/&gt;&lt;/TableIndex&gt;&lt;/ShapeTextInfo&gt;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2&quot;/&gt;&lt;lineCharCount val=&quot;11&quot;/&gt;&lt;/TableIndex&gt;&lt;/ShapeTextInfo&gt;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5&quot;/&gt;&lt;lineCharCount val=&quot;9&quot;/&gt;&lt;/TableIndex&gt;&lt;/ShapeTextInfo&gt;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2&quot;/&gt;&lt;lineCharCount val=&quot;8&quot;/&gt;&lt;/TableIndex&gt;&lt;/ShapeTextInfo&gt;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DB7F2F3-8526-41EB-BE2C-184C9C57B646}&quot;/&gt;&lt;isInvalidForFieldText val=&quot;0&quot;/&gt;&lt;Image&gt;&lt;filename val=&quot;C:\Users\jlarkin\AppData\Local\Temp\~CaBB85\data\asimages\{DDB7F2F3-8526-41EB-BE2C-184C9C57B646}_19.png&quot;/&gt;&lt;left val=&quot;143&quot;/&gt;&lt;top val=&quot;23&quot;/&gt;&lt;width val=&quot;577&quot;/&gt;&lt;height val=&quot;440&quot;/&gt;&lt;hasText val=&quot;1&quot;/&gt;&lt;/Image&gt;&lt;/ThreeDShape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744114-91B1-4E9D-8EDA-55B3C2AFF008}&quot;/&gt;&lt;isInvalidForFieldText val=&quot;0&quot;/&gt;&lt;Image&gt;&lt;filename val=&quot;C:\Users\jlarkin\AppData\Local\Temp\~CaBB85\data\asimages\{C9744114-91B1-4E9D-8EDA-55B3C2AFF008}_8.png&quot;/&gt;&lt;left val=&quot;325&quot;/&gt;&lt;top val=&quot;421&quot;/&gt;&lt;width val=&quot;48&quot;/&gt;&lt;height val=&quot;54&quot;/&gt;&lt;hasText val=&quot;1&quot;/&gt;&lt;/Image&gt;&lt;/ThreeDShapeInfo&gt;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8A24864-FAAE-4A85-9B51-5039FB3A8607}_20.png&quot;/&gt;&lt;left val=&quot;25&quot;/&gt;&lt;top val=&quot;2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466DB33-D5B8-4D80-AC97-BA243B62796C}_20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0C00EB1-8460-443C-97B0-3334448007C4}_20.png&quot;/&gt;&lt;left val=&quot;73&quot;/&gt;&lt;top val=&quot;74&quot;/&gt;&lt;width val=&quot;719&quot;/&gt;&lt;height val=&quot;399&quot;/&gt;&lt;hasText val=&quot;1&quot;/&gt;&lt;/Image&gt;&lt;/ThreeDShapeInfo&gt;"/>
  <p:tag name="PRESENTER_SHAPETEXTINFO" val="&lt;ShapeTextInfo&gt;&lt;TableIndex row=&quot;-1&quot; col=&quot;-1&quot;&gt;&lt;linesCount val=&quot;23&quot;/&gt;&lt;lineCharCount val=&quot;41&quot;/&gt;&lt;lineCharCount val=&quot;11&quot;/&gt;&lt;lineCharCount val=&quot;1&quot;/&gt;&lt;lineCharCount val=&quot;1&quot;/&gt;&lt;lineCharCount val=&quot;34&quot;/&gt;&lt;lineCharCount val=&quot;35&quot;/&gt;&lt;lineCharCount val=&quot;7&quot;/&gt;&lt;lineCharCount val=&quot;51&quot;/&gt;&lt;lineCharCount val=&quot;51&quot;/&gt;&lt;lineCharCount val=&quot;7&quot;/&gt;&lt;lineCharCount val=&quot;49&quot;/&gt;&lt;lineCharCount val=&quot;6&quot;/&gt;&lt;lineCharCount val=&quot;4&quot;/&gt;&lt;lineCharCount val=&quot;1&quot;/&gt;&lt;lineCharCount val=&quot;1&quot;/&gt;&lt;lineCharCount val=&quot;34&quot;/&gt;&lt;lineCharCount val=&quot;37&quot;/&gt;&lt;lineCharCount val=&quot;34&quot;/&gt;&lt;lineCharCount val=&quot;6&quot;/&gt;&lt;lineCharCount val=&quot;4&quot;/&gt;&lt;lineCharCount val=&quot;5&quot;/&gt;&lt;lineCharCount val=&quot;10&quot;/&gt;&lt;lineCharCount val=&quot;1&quot;/&gt;&lt;/TableIndex&gt;&lt;/ShapeTextInfo&gt;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8C5E990-4A97-4697-B602-41448258E80E}&quot;/&gt;&lt;isInvalidForFieldText val=&quot;0&quot;/&gt;&lt;Image&gt;&lt;filename val=&quot;C:\Users\jlarkin\AppData\Local\Temp\~CaBB85\data\asimages\{58C5E990-4A97-4697-B602-41448258E80E}_20.png&quot;/&gt;&lt;left val=&quot;609&quot;/&gt;&lt;top val=&quot;138&quot;/&gt;&lt;width val=&quot;246&quot;/&gt;&lt;height val=&quot;62&quot;/&gt;&lt;hasText val=&quot;1&quot;/&gt;&lt;/Image&gt;&lt;/ThreeDShapeInfo&gt;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890E68B-5BF7-4403-ADD1-4C2CB75C7EB3}&quot;/&gt;&lt;isInvalidForFieldText val=&quot;0&quot;/&gt;&lt;Image&gt;&lt;filename val=&quot;C:\Users\jlarkin\AppData\Local\Temp\~CaBB85\data\asimages\{9890E68B-5BF7-4403-ADD1-4C2CB75C7EB3}_20.png&quot;/&gt;&lt;left val=&quot;608&quot;/&gt;&lt;top val=&quot;312&quot;/&gt;&lt;width val=&quot;246&quot;/&gt;&lt;height val=&quot;63&quot;/&gt;&lt;hasText val=&quot;1&quot;/&gt;&lt;/Image&gt;&lt;/ThreeDShapeInfo&gt;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BCEB8F8-282E-4E2F-B85E-03E3ECCBFD5D}&quot;/&gt;&lt;isInvalidForFieldText val=&quot;1&quot;/&gt;&lt;Image&gt;&lt;filename val=&quot;C:\Users\jlarkin\AppData\Local\Temp\~CaBB85\data\asimages\{9BCEB8F8-282E-4E2F-B85E-03E3ECCBFD5D}_20.png&quot;/&gt;&lt;left val=&quot;609&quot;/&gt;&lt;top val=&quot;63&quot;/&gt;&lt;width val=&quot;246&quot;/&gt;&lt;height val=&quot;63&quot;/&gt;&lt;hasText val=&quot;1&quot;/&gt;&lt;/Image&gt;&lt;/ThreeDShapeInfo&gt;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6&quot;/&gt;&lt;lineCharCount val=&quot;19&quot;/&gt;&lt;/TableIndex&gt;&lt;/ShapeTextInfo&gt;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7&quot;/&gt;&lt;lineCharCount val=&quot;10&quot;/&gt;&lt;/TableIndex&gt;&lt;/ShapeTextInfo&gt;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7&quot;/&gt;&lt;lineCharCount val=&quot;10&quot;/&gt;&lt;/TableIndex&gt;&lt;/ShapeTextInfo&gt;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F5C4491-018B-4D5F-93D4-51EDA6F63EF1}&quot;/&gt;&lt;isInvalidForFieldText val=&quot;0&quot;/&gt;&lt;Image&gt;&lt;filename val=&quot;C:\Users\jlarkin\AppData\Local\Temp\~CaBB85\data\asimages\{AF5C4491-018B-4D5F-93D4-51EDA6F63EF1}_21.png&quot;/&gt;&lt;left val=&quot;143&quot;/&gt;&lt;top val=&quot;23&quot;/&gt;&lt;width val=&quot;577&quot;/&gt;&lt;height val=&quot;440&quot;/&gt;&lt;hasText val=&quot;1&quot;/&gt;&lt;/Image&gt;&lt;/ThreeDShapeInfo&gt;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348A6AD-B202-4293-9860-2D94053C2155}_22.png&quot;/&gt;&lt;left val=&quot;24&quot;/&gt;&lt;top val=&quot;6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DCD7372-C5DB-4CE0-8B29-97B181C4F73C}_22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6599BEF-CA3D-498F-BA25-E24FE20511AE}_22.png&quot;/&gt;&lt;left val=&quot;66&quot;/&gt;&lt;top val=&quot;91&quot;/&gt;&lt;width val=&quot;726&quot;/&gt;&lt;height val=&quot;348&quot;/&gt;&lt;hasText val=&quot;1&quot;/&gt;&lt;/Image&gt;&lt;/ThreeDShapeInfo&gt;"/>
  <p:tag name="PRESENTER_SHAPETEXTINFO" val="&lt;ShapeTextInfo&gt;&lt;TableIndex row=&quot;-1&quot; col=&quot;-1&quot;&gt;&lt;linesCount val=&quot;17&quot;/&gt;&lt;lineCharCount val=&quot;74&quot;/&gt;&lt;lineCharCount val=&quot;41&quot;/&gt;&lt;lineCharCount val=&quot;1&quot;/&gt;&lt;lineCharCount val=&quot;1&quot;/&gt;&lt;lineCharCount val=&quot;20&quot;/&gt;&lt;lineCharCount val=&quot;2&quot;/&gt;&lt;lineCharCount val=&quot;23&quot;/&gt;&lt;lineCharCount val=&quot;2&quot;/&gt;&lt;lineCharCount val=&quot;14&quot;/&gt;&lt;lineCharCount val=&quot;14&quot;/&gt;&lt;lineCharCount val=&quot;2&quot;/&gt;&lt;lineCharCount val=&quot;1&quot;/&gt;&lt;lineCharCount val=&quot;23&quot;/&gt;&lt;lineCharCount val=&quot;2&quot;/&gt;&lt;lineCharCount val=&quot;24&quot;/&gt;&lt;lineCharCount val=&quot;2&quot;/&gt;&lt;lineCharCount val=&quot;1&quot;/&gt;&lt;/TableIndex&gt;&lt;/ShapeTextInfo&gt;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4018C4D-1AB4-472C-B9D5-DDA8CC973D58}_22.png&quot;/&gt;&lt;left val=&quot;363&quot;/&gt;&lt;top val=&quot;250&quot;/&gt;&lt;width val=&quot;99&quot;/&gt;&lt;height val=&quot;35&quot;/&gt;&lt;hasText val=&quot;1&quot;/&gt;&lt;/Image&gt;&lt;/ThreeDShapeInfo&gt;"/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8B5D4935-9D71-4CA0-B646-7BF075C36FD5}_22.png&quot;/&gt;&lt;left val=&quot;363&quot;/&gt;&lt;top val=&quot;352&quot;/&gt;&lt;width val=&quot;99&quot;/&gt;&lt;height val=&quot;34&quot;/&gt;&lt;hasText val=&quot;1&quot;/&gt;&lt;/Image&gt;&lt;/ThreeDShapeInfo&gt;"/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45&quot;/&gt;&lt;lineCharCount val=&quot;50&quot;/&gt;&lt;lineCharCount val=&quot;51&quot;/&gt;&lt;lineCharCount val=&quot;52&quot;/&gt;&lt;/TableIndex&gt;&lt;/ShapeTextInfo&gt;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05F6A59-F230-46FB-BB80-6DD3666ABDDC}&quot;/&gt;&lt;isInvalidForFieldText val=&quot;0&quot;/&gt;&lt;Image&gt;&lt;filename val=&quot;C:\Users\jlarkin\AppData\Local\Temp\~CaBB85\data\asimages\{D05F6A59-F230-46FB-BB80-6DD3666ABDDC}_22.png&quot;/&gt;&lt;left val=&quot;510&quot;/&gt;&lt;top val=&quot;185&quot;/&gt;&lt;width val=&quot;304&quot;/&gt;&lt;height val=&quot;189&quot;/&gt;&lt;hasText val=&quot;1&quot;/&gt;&lt;/Image&gt;&lt;/ThreeDShapeInfo&gt;"/>
  <p:tag name="PRESENTER_SHAPETEXTINFO" val="&lt;ShapeTextInfo&gt;&lt;TableIndex row=&quot;-1&quot; col=&quot;-1&quot;&gt;&lt;linesCount val=&quot;3&quot;/&gt;&lt;lineCharCount val=&quot;24&quot;/&gt;&lt;lineCharCount val=&quot;21&quot;/&gt;&lt;lineCharCount val=&quot;20&quot;/&gt;&lt;/TableIndex&gt;&lt;/ShapeTextInfo&gt;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C36E8B3-2CFA-439C-A147-985DD20BFF4E}_23.png&quot;/&gt;&lt;left val=&quot;27&quot;/&gt;&lt;top val=&quot;14&quot;/&gt;&lt;width val=&quot;798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DD7F2B9-5509-49F4-9EB0-1104DE1D4CE0}_23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F29EC27-B183-4292-A2BA-54439C89080E}_23.png&quot;/&gt;&lt;left val=&quot;78&quot;/&gt;&lt;top val=&quot;74&quot;/&gt;&lt;width val=&quot;705&quot;/&gt;&lt;height val=&quot;399&quot;/&gt;&lt;hasText val=&quot;1&quot;/&gt;&lt;/Image&gt;&lt;/ThreeDShapeInfo&gt;"/>
  <p:tag name="PRESENTER_SHAPETEXTINFO" val="&lt;ShapeTextInfo&gt;&lt;TableIndex row=&quot;-1&quot; col=&quot;-1&quot;&gt;&lt;linesCount val=&quot;23&quot;/&gt;&lt;lineCharCount val=&quot;41&quot;/&gt;&lt;lineCharCount val=&quot;11&quot;/&gt;&lt;lineCharCount val=&quot;1&quot;/&gt;&lt;lineCharCount val=&quot;20&quot;/&gt;&lt;lineCharCount val=&quot;2&quot;/&gt;&lt;lineCharCount val=&quot;34&quot;/&gt;&lt;lineCharCount val=&quot;35&quot;/&gt;&lt;lineCharCount val=&quot;13&quot;/&gt;&lt;lineCharCount val=&quot;51&quot;/&gt;&lt;lineCharCount val=&quot;51&quot;/&gt;&lt;lineCharCount val=&quot;1&quot;/&gt;&lt;lineCharCount val=&quot;49&quot;/&gt;&lt;lineCharCount val=&quot;6&quot;/&gt;&lt;lineCharCount val=&quot;4&quot;/&gt;&lt;lineCharCount val=&quot;1&quot;/&gt;&lt;lineCharCount val=&quot;34&quot;/&gt;&lt;lineCharCount val=&quot;37&quot;/&gt;&lt;lineCharCount val=&quot;34&quot;/&gt;&lt;lineCharCount val=&quot;6&quot;/&gt;&lt;lineCharCount val=&quot;4&quot;/&gt;&lt;lineCharCount val=&quot;6&quot;/&gt;&lt;lineCharCount val=&quot;10&quot;/&gt;&lt;lineCharCount val=&quot;1&quot;/&gt;&lt;/TableIndex&gt;&lt;/ShapeTextInfo&gt;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46C7D4A-A460-41DD-94BE-E81B719DDA51}&quot;/&gt;&lt;isInvalidForFieldText val=&quot;0&quot;/&gt;&lt;Image&gt;&lt;filename val=&quot;C:\Users\jlarkin\AppData\Local\Temp\~CaBB85\data\asimages\{546C7D4A-A460-41DD-94BE-E81B719DDA51}_23.png&quot;/&gt;&lt;left val=&quot;608&quot;/&gt;&lt;top val=&quot;117&quot;/&gt;&lt;width val=&quot;246&quot;/&gt;&lt;height val=&quot;62&quot;/&gt;&lt;hasText val=&quot;1&quot;/&gt;&lt;/Image&gt;&lt;/ThreeDShapeInfo&gt;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1&quot;/&gt;&lt;lineCharCount val=&quot;19&quot;/&gt;&lt;/TableIndex&gt;&lt;/ShapeTextInfo&gt;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0CDD632-8D53-4B5C-A033-264ABBF73310}_24.png&quot;/&gt;&lt;left val=&quot;24&quot;/&gt;&lt;top val=&quot;13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7&quot;/&gt;&lt;/TableIndex&gt;&lt;/ShapeTextInfo&gt;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F28AD5A-FA9E-45C5-9E2F-04FE8051BC1E}_24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ACFBE20-1CC3-4BFC-A098-968944372D82}_24.png&quot;/&gt;&lt;left val=&quot;69&quot;/&gt;&lt;top val=&quot;92&quot;/&gt;&lt;width val=&quot;723&quot;/&gt;&lt;height val=&quot;345&quot;/&gt;&lt;hasText val=&quot;1&quot;/&gt;&lt;/Image&gt;&lt;/ThreeDShapeInfo&gt;"/>
  <p:tag name="PRESENTER_SHAPETEXTINFO" val="&lt;ShapeTextInfo&gt;&lt;TableIndex row=&quot;-1&quot; col=&quot;-1&quot;&gt;&lt;linesCount val=&quot;20&quot;/&gt;&lt;lineCharCount val=&quot;46&quot;/&gt;&lt;lineCharCount val=&quot;6&quot;/&gt;&lt;lineCharCount val=&quot;60&quot;/&gt;&lt;lineCharCount val=&quot;48&quot;/&gt;&lt;lineCharCount val=&quot;65&quot;/&gt;&lt;lineCharCount val=&quot;50&quot;/&gt;&lt;lineCharCount val=&quot;36&quot;/&gt;&lt;lineCharCount val=&quot;47&quot;/&gt;&lt;lineCharCount val=&quot;31&quot;/&gt;&lt;lineCharCount val=&quot;32&quot;/&gt;&lt;lineCharCount val=&quot;32&quot;/&gt;&lt;lineCharCount val=&quot;38&quot;/&gt;&lt;lineCharCount val=&quot;52&quot;/&gt;&lt;lineCharCount val=&quot;77&quot;/&gt;&lt;lineCharCount val=&quot;47&quot;/&gt;&lt;lineCharCount val=&quot;32&quot;/&gt;&lt;lineCharCount val=&quot;32&quot;/&gt;&lt;lineCharCount val=&quot;38&quot;/&gt;&lt;lineCharCount val=&quot;52&quot;/&gt;&lt;lineCharCount val=&quot;77&quot;/&gt;&lt;/TableIndex&gt;&lt;/ShapeText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719E012-07CC-478C-AC3C-81F189826DFA}&quot;/&gt;&lt;isInvalidForFieldText val=&quot;0&quot;/&gt;&lt;Image&gt;&lt;filename val=&quot;C:\Users\jlarkin\AppData\Local\Temp\~CaBB85\data\asimages\{A719E012-07CC-478C-AC3C-81F189826DFA}_25.png&quot;/&gt;&lt;left val=&quot;76&quot;/&gt;&lt;top val=&quot;45&quot;/&gt;&lt;width val=&quot;711&quot;/&gt;&lt;height val=&quot;419&quot;/&gt;&lt;hasText val=&quot;1&quot;/&gt;&lt;/Image&gt;&lt;/ThreeDShapeInfo&gt;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DEC4DA3-DB4C-4520-BADF-6CC82BDDC923}_25.png&quot;/&gt;&lt;left val=&quot;148&quot;/&gt;&lt;top val=&quot;96&quot;/&gt;&lt;width val=&quot;216&quot;/&gt;&lt;height val=&quot;85&quot;/&gt;&lt;hasText val=&quot;1&quot;/&gt;&lt;/Image&gt;&lt;/ThreeDShapeInfo&gt;"/>
  <p:tag name="PRESENTER_SHAPETEXTINFO" val="&lt;ShapeTextInfo&gt;&lt;TableIndex row=&quot;-1&quot; col=&quot;-1&quot;&gt;&lt;linesCount val=&quot;2&quot;/&gt;&lt;lineCharCount val=&quot;16&quot;/&gt;&lt;lineCharCount val=&quot;15&quot;/&gt;&lt;/TableIndex&gt;&lt;/ShapeTextInfo&gt;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7E82742-770F-48CB-A050-0A7F1996FD09}_25.png&quot;/&gt;&lt;left val=&quot;651&quot;/&gt;&lt;top val=&quot;24&quot;/&gt;&lt;width val=&quot;138&quot;/&gt;&lt;height val=&quot;168&quot;/&gt;&lt;hasText val=&quot;1&quot;/&gt;&lt;/Image&gt;&lt;/ThreeDShapeInfo&gt;"/>
  <p:tag name="PRESENTER_SHAPETEXTINFO" val="&lt;ShapeTextInfo&gt;&lt;TableIndex row=&quot;-1&quot; col=&quot;-1&quot;&gt;&lt;linesCount val=&quot;7&quot;/&gt;&lt;lineCharCount val=&quot;14&quot;/&gt;&lt;lineCharCount val=&quot;10&quot;/&gt;&lt;lineCharCount val=&quot;8&quot;/&gt;&lt;lineCharCount val=&quot;10&quot;/&gt;&lt;lineCharCount val=&quot;4&quot;/&gt;&lt;lineCharCount val=&quot;13&quot;/&gt;&lt;lineCharCount val=&quot;3&quot;/&gt;&lt;/TableIndex&gt;&lt;/ShapeTextInfo&gt;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E3EDDCA-5D78-40E7-BCC9-92D2D87AA712}_26.png&quot;/&gt;&lt;left val=&quot;639&quot;/&gt;&lt;top val=&quot;231&quot;/&gt;&lt;width val=&quot;196&quot;/&gt;&lt;height val=&quot;84&quot;/&gt;&lt;hasText val=&quot;1&quot;/&gt;&lt;/Image&gt;&lt;/ThreeDShapeInfo&gt;"/>
  <p:tag name="PRESENTER_SHAPETEXTINFO" val="&lt;ShapeTextInfo&gt;&lt;TableIndex row=&quot;-1&quot; col=&quot;-1&quot;&gt;&lt;linesCount val=&quot;3&quot;/&gt;&lt;lineCharCount val=&quot;9&quot;/&gt;&lt;lineCharCount val=&quot;15&quot;/&gt;&lt;lineCharCount val=&quot;5&quot;/&gt;&lt;/TableIndex&gt;&lt;/ShapeTextInfo&gt;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F6FC9CA-FA51-4B65-8B0F-8C08E484BCCF}_26.png&quot;/&gt;&lt;left val=&quot;560&quot;/&gt;&lt;top val=&quot;371&quot;/&gt;&lt;width val=&quot;280&quot;/&gt;&lt;height val=&quot;67&quot;/&gt;&lt;hasText val=&quot;1&quot;/&gt;&lt;/Image&gt;&lt;/ThreeDShapeInfo&gt;"/>
  <p:tag name="PRESENTER_SHAPETEXTINFO" val="&lt;ShapeTextInfo&gt;&lt;TableIndex row=&quot;1&quot; col=&quot;1&quot;&gt;&lt;linesCount val=&quot;1&quot;/&gt;&lt;lineCharCount val=&quot;7&quot;/&gt;&lt;/TableIndex&gt;&lt;TableIndex row=&quot;1&quot; col=&quot;2&quot;&gt;&lt;linesCount val=&quot;1&quot;/&gt;&lt;lineCharCount val=&quot;9&quot;/&gt;&lt;/TableIndex&gt;&lt;TableIndex row=&quot;2&quot; col=&quot;1&quot;&gt;&lt;linesCount val=&quot;1&quot;/&gt;&lt;lineCharCount val=&quot;11&quot;/&gt;&lt;/TableIndex&gt;&lt;TableIndex row=&quot;2&quot; col=&quot;2&quot;&gt;&lt;linesCount val=&quot;1&quot;/&gt;&lt;lineCharCount val=&quot;10&quot;/&gt;&lt;/TableIndex&gt;&lt;/ShapeTextInfo&gt;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C976BD1-38ED-45C0-BEC0-B0FCADD8839A}&quot;/&gt;&lt;isInvalidForFieldText val=&quot;0&quot;/&gt;&lt;Image&gt;&lt;filename val=&quot;C:\Users\jlarkin\AppData\Local\Temp\~CaBB85\data\asimages\{5C976BD1-38ED-45C0-BEC0-B0FCADD8839A}_27.png&quot;/&gt;&lt;left val=&quot;222&quot;/&gt;&lt;top val=&quot;191&quot;/&gt;&lt;width val=&quot;57&quot;/&gt;&lt;height val=&quot;114&quot;/&gt;&lt;hasText val=&quot;1&quot;/&gt;&lt;/Image&gt;&lt;/ThreeDShapeInfo&gt;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C7323F7-9C06-4D7A-9DEF-DE8483144D15}&quot;/&gt;&lt;isInvalidForFieldText val=&quot;0&quot;/&gt;&lt;Image&gt;&lt;filename val=&quot;C:\Users\jlarkin\AppData\Local\Temp\~CaBB85\data\asimages\{FC7323F7-9C06-4D7A-9DEF-DE8483144D15}_27.png&quot;/&gt;&lt;left val=&quot;293&quot;/&gt;&lt;top val=&quot;201&quot;/&gt;&lt;width val=&quot;75&quot;/&gt;&lt;height val=&quot;105&quot;/&gt;&lt;hasText val=&quot;1&quot;/&gt;&lt;/Image&gt;&lt;/ThreeDShapeInfo&gt;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811D0FA-0650-4FA8-A663-85A2DDBE34F2}&quot;/&gt;&lt;isInvalidForFieldText val=&quot;0&quot;/&gt;&lt;Image&gt;&lt;filename val=&quot;C:\Users\jlarkin\AppData\Local\Temp\~CaBB85\data\asimages\{3811D0FA-0650-4FA8-A663-85A2DDBE34F2}_27.png&quot;/&gt;&lt;left val=&quot;195&quot;/&gt;&lt;top val=&quot;295&quot;/&gt;&lt;width val=&quot;193&quot;/&gt;&lt;height val=&quot;86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12B0AB7-B782-4388-B880-77BED02F8ADE}&quot;/&gt;&lt;isInvalidForFieldText val=&quot;0&quot;/&gt;&lt;Image&gt;&lt;filename val=&quot;C:\Users\jlarkin\AppData\Local\Temp\~CaBB85\data\asimages\{212B0AB7-B782-4388-B880-77BED02F8ADE}_27.png&quot;/&gt;&lt;left val=&quot;357&quot;/&gt;&lt;top val=&quot;44&quot;/&gt;&lt;width val=&quot;168&quot;/&gt;&lt;height val=&quot;66&quot;/&gt;&lt;hasText val=&quot;1&quot;/&gt;&lt;/Image&gt;&lt;/ThreeDShape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24.PNG&quot;/&gt;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463FC5F-4DF9-45DD-B021-F7CAF32F77AE}&quot;/&gt;&lt;isInvalidForFieldText val=&quot;0&quot;/&gt;&lt;Image&gt;&lt;filename val=&quot;C:\Users\jlarkin\AppData\Local\Temp\~CaBB85\data\asimages\{C463FC5F-4DF9-45DD-B021-F7CAF32F77AE}_27.png&quot;/&gt;&lt;left val=&quot;514&quot;/&gt;&lt;top val=&quot;6&quot;/&gt;&lt;width val=&quot;213&quot;/&gt;&lt;height val=&quot;86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6844E0E-CBFC-4069-A509-E2CFD91535DF}_28.png&quot;/&gt;&lt;left val=&quot;27&quot;/&gt;&lt;top val=&quot;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4&quot;/&gt;&lt;/TableIndex&gt;&lt;/ShapeTextInfo&gt;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C1F85C1-D168-4B07-A267-E20B0FA048DF}_28.png&quot;/&gt;&lt;left val=&quot;110&quot;/&gt;&lt;top val=&quot;110&quot;/&gt;&lt;width val=&quot;348&quot;/&gt;&lt;height val=&quot;349&quot;/&gt;&lt;hasText val=&quot;1&quot;/&gt;&lt;/Image&gt;&lt;/ThreeDShapeInfo&gt;"/>
  <p:tag name="PRESENTER_SHAPETEXTINFO" val="&lt;ShapeTextInfo&gt;&lt;TableIndex row=&quot;-1&quot; col=&quot;-1&quot;&gt;&lt;linesCount val=&quot;20&quot;/&gt;&lt;lineCharCount val=&quot;39&quot;/&gt;&lt;lineCharCount val=&quot;2&quot;/&gt;&lt;lineCharCount val=&quot;1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3&quot;/&gt;&lt;lineCharCount val=&quot;1&quot;/&gt;&lt;lineCharCount val=&quot;1&quot;/&gt;&lt;lineCharCount val=&quot;1&quot;/&gt;&lt;lineCharCount val=&quot;1&quot;/&gt;&lt;lineCharCount val=&quot;8&quot;/&gt;&lt;lineCharCount val=&quot;1&quot;/&gt;&lt;/TableIndex&gt;&lt;/ShapeTextInfo&gt;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4B7A03A-545E-4AFA-9D75-024789029D75}_28.png&quot;/&gt;&lt;left val=&quot;456&quot;/&gt;&lt;top val=&quot;152&quot;/&gt;&lt;width val=&quot;396&quot;/&gt;&lt;height val=&quot;248&quot;/&gt;&lt;hasText val=&quot;1&quot;/&gt;&lt;/Image&gt;&lt;/ThreeDShapeInfo&gt;"/>
  <p:tag name="PRESENTER_SHAPETEXTINFO" val="&lt;ShapeTextInfo&gt;&lt;TableIndex row=&quot;-1&quot; col=&quot;-1&quot;&gt;&lt;linesCount val=&quot;14&quot;/&gt;&lt;lineCharCount val=&quot;26&quot;/&gt;&lt;lineCharCount val=&quot;1&quot;/&gt;&lt;lineCharCount val=&quot;1&quot;/&gt;&lt;lineCharCount val=&quot;3&quot;/&gt;&lt;lineCharCount val=&quot;34&quot;/&gt;&lt;lineCharCount val=&quot;40&quot;/&gt;&lt;lineCharCount val=&quot;40&quot;/&gt;&lt;lineCharCount val=&quot;44&quot;/&gt;&lt;lineCharCount val=&quot;31&quot;/&gt;&lt;lineCharCount val=&quot;39&quot;/&gt;&lt;lineCharCount val=&quot;35&quot;/&gt;&lt;lineCharCount val=&quot;6&quot;/&gt;&lt;lineCharCount val=&quot;4&quot;/&gt;&lt;lineCharCount val=&quot;5&quot;/&gt;&lt;/TableIndex&gt;&lt;/ShapeTextInfo&gt;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DF0E7CB-DDBE-43E4-AF46-1ED6F143B58F}&quot;/&gt;&lt;isInvalidForFieldText val=&quot;0&quot;/&gt;&lt;Image&gt;&lt;filename val=&quot;C:\Users\jlarkin\AppData\Local\Temp\~CaBB85\data\asimages\{EDF0E7CB-DDBE-43E4-AF46-1ED6F143B58F}_28.png&quot;/&gt;&lt;left val=&quot;194&quot;/&gt;&lt;top val=&quot;165&quot;/&gt;&lt;width val=&quot;174&quot;/&gt;&lt;height val=&quot;63&quot;/&gt;&lt;hasText val=&quot;1&quot;/&gt;&lt;/Image&gt;&lt;/ThreeDShapeInfo&gt;"/>
  <p:tag name="PRESENTER_SHAPETEXTINFO" val="&lt;ShapeTextInfo&gt;&lt;TableIndex row=&quot;-1&quot; col=&quot;-1&quot;&gt;&lt;linesCount val=&quot;2&quot;/&gt;&lt;lineCharCount val=&quot;17&quot;/&gt;&lt;lineCharCount val=&quot;7&quot;/&gt;&lt;/TableIndex&gt;&lt;/ShapeTextInfo&gt;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91D50BC-2B60-4977-B295-FB49E77E4179}&quot;/&gt;&lt;isInvalidForFieldText val=&quot;0&quot;/&gt;&lt;Image&gt;&lt;filename val=&quot;C:\Users\jlarkin\AppData\Local\Temp\~CaBB85\data\asimages\{791D50BC-2B60-4977-B295-FB49E77E4179}_28.png&quot;/&gt;&lt;left val=&quot;189&quot;/&gt;&lt;top val=&quot;391&quot;/&gt;&lt;width val=&quot;174&quot;/&gt;&lt;height val=&quot;63&quot;/&gt;&lt;hasText val=&quot;1&quot;/&gt;&lt;/Image&gt;&lt;/ThreeDShapeInfo&gt;"/>
  <p:tag name="PRESENTER_SHAPETEXTINFO" val="&lt;ShapeTextInfo&gt;&lt;TableIndex row=&quot;-1&quot; col=&quot;-1&quot;&gt;&lt;linesCount val=&quot;2&quot;/&gt;&lt;lineCharCount val=&quot;17&quot;/&gt;&lt;lineCharCount val=&quot;7&quot;/&gt;&lt;/TableIndex&gt;&lt;/ShapeTextInfo&gt;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E0F8317-4258-4190-945A-08B703CB4FA0}&quot;/&gt;&lt;isInvalidForFieldText val=&quot;0&quot;/&gt;&lt;Image&gt;&lt;filename val=&quot;C:\Users\jlarkin\AppData\Local\Temp\~CaBB85\data\asimages\{AE0F8317-4258-4190-945A-08B703CB4FA0}_28.png&quot;/&gt;&lt;left val=&quot;468&quot;/&gt;&lt;top val=&quot;175&quot;/&gt;&lt;width val=&quot;186&quot;/&gt;&lt;height val=&quot;63&quot;/&gt;&lt;hasText val=&quot;1&quot;/&gt;&lt;/Image&gt;&lt;/ThreeDShapeInfo&gt;"/>
  <p:tag name="PRESENTER_SHAPETEXTINFO" val="&lt;ShapeTextInfo&gt;&lt;TableIndex row=&quot;-1&quot; col=&quot;-1&quot;&gt;&lt;linesCount val=&quot;2&quot;/&gt;&lt;lineCharCount val=&quot;20&quot;/&gt;&lt;lineCharCount val=&quot;11&quot;/&gt;&lt;/TableIndex&gt;&lt;/ShapeTextInfo&gt;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727815B-83EB-48FA-ABA7-0E3B3EA2FA47}&quot;/&gt;&lt;isInvalidForFieldText val=&quot;0&quot;/&gt;&lt;Image&gt;&lt;filename val=&quot;C:\Users\jlarkin\AppData\Local\Temp\~CaBB85\data\asimages\{4727815B-83EB-48FA-ABA7-0E3B3EA2FA47}_28.png&quot;/&gt;&lt;left val=&quot;507&quot;/&gt;&lt;top val=&quot;391&quot;/&gt;&lt;width val=&quot;186&quot;/&gt;&lt;height val=&quot;63&quot;/&gt;&lt;hasText val=&quot;1&quot;/&gt;&lt;/Image&gt;&lt;/ThreeDShapeInfo&gt;"/>
  <p:tag name="PRESENTER_SHAPETEXTINFO" val="&lt;ShapeTextInfo&gt;&lt;TableIndex row=&quot;-1&quot; col=&quot;-1&quot;&gt;&lt;linesCount val=&quot;2&quot;/&gt;&lt;lineCharCount val=&quot;20&quot;/&gt;&lt;lineCharCount val=&quot;11&quot;/&gt;&lt;/TableIndex&gt;&lt;/ShapeTextInfo&gt;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243EEBD-C4CC-4BBB-AE2E-299D6B2F93B7}&quot;/&gt;&lt;isInvalidForFieldText val=&quot;0&quot;/&gt;&lt;Image&gt;&lt;filename val=&quot;C:\Users\jlarkin\AppData\Local\Temp\~CaBB85\data\asimages\{5243EEBD-C4CC-4BBB-AE2E-299D6B2F93B7}_28.png&quot;/&gt;&lt;left val=&quot;360&quot;/&gt;&lt;top val=&quot;181&quot;/&gt;&lt;width val=&quot;138&quot;/&gt;&lt;height val=&quot;45&quot;/&gt;&lt;hasText val=&quot;1&quot;/&gt;&lt;/Image&gt;&lt;/ThreeDShapeInfo&gt;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BC7AE82-0B5B-4A74-BC9E-6A01B374911B}&quot;/&gt;&lt;isInvalidForFieldText val=&quot;0&quot;/&gt;&lt;Image&gt;&lt;filename val=&quot;C:\Users\jlarkin\AppData\Local\Temp\~CaBB85\data\asimages\{CBC7AE82-0B5B-4A74-BC9E-6A01B374911B}_28.png&quot;/&gt;&lt;left val=&quot;337&quot;/&gt;&lt;top val=&quot;399&quot;/&gt;&lt;width val=&quot;181&quot;/&gt;&lt;height val=&quot;45&quot;/&gt;&lt;hasText val=&quot;1&quot;/&gt;&lt;/Image&gt;&lt;/ThreeDShape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942662E-4DDA-4AF1-9189-4E603C748AB0}_9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6880958-CF64-487B-8480-639C012BAB91}&quot;/&gt;&lt;isInvalidForFieldText val=&quot;0&quot;/&gt;&lt;Image&gt;&lt;filename val=&quot;C:\Users\jlarkin\AppData\Local\Temp\~CaBB85\data\asimages\{F6880958-CF64-487B-8480-639C012BAB91}_28.png&quot;/&gt;&lt;left val=&quot;195&quot;/&gt;&lt;top val=&quot;243&quot;/&gt;&lt;width val=&quot;163&quot;/&gt;&lt;height val=&quot;131&quot;/&gt;&lt;hasText val=&quot;1&quot;/&gt;&lt;/Image&gt;&lt;/ThreeDShapeInfo&gt;"/>
  <p:tag name="PRESENTER_SHAPETEXTINFO" val="&lt;ShapeTextInfo&gt;&lt;TableIndex row=&quot;-1&quot; col=&quot;-1&quot;&gt;&lt;linesCount val=&quot;5&quot;/&gt;&lt;lineCharCount val=&quot;13&quot;/&gt;&lt;lineCharCount val=&quot;13&quot;/&gt;&lt;lineCharCount val=&quot;17&quot;/&gt;&lt;lineCharCount val=&quot;12&quot;/&gt;&lt;lineCharCount val=&quot;5&quot;/&gt;&lt;/TableIndex&gt;&lt;/ShapeTextInfo&gt;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036EBD8-70DF-47AD-BBE6-6DE8A741F08D}_28.png&quot;/&gt;&lt;left val=&quot;368&quot;/&gt;&lt;top val=&quot;201&quot;/&gt;&lt;width val=&quot;36&quot;/&gt;&lt;height val=&quot;103&quot;/&gt;&lt;hasText val=&quot;1&quot;/&gt;&lt;/Image&gt;&lt;/ThreeDShapeInfo&gt;"/>
  <p:tag name="PRESENTER_SHAPETEXTINFO" val="&lt;ShapeTextInfo&gt;&lt;TableIndex row=&quot;-1&quot; col=&quot;-1&quot;&gt;&lt;linesCount val=&quot;4&quot;/&gt;&lt;lineCharCount val=&quot;1&quot;/&gt;&lt;lineCharCount val=&quot;1&quot;/&gt;&lt;lineCharCount val=&quot;1&quot;/&gt;&lt;lineCharCount val=&quot;1&quot;/&gt;&lt;/TableIndex&gt;&lt;/ShapeTextInfo&gt;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B9384D6-4131-41F4-8EE8-F04528807032}_28.png&quot;/&gt;&lt;left val=&quot;406&quot;/&gt;&lt;top val=&quot;276&quot;/&gt;&lt;width val=&quot;36&quot;/&gt;&lt;height val=&quot;104&quot;/&gt;&lt;hasText val=&quot;1&quot;/&gt;&lt;/Image&gt;&lt;/ThreeDShapeInfo&gt;"/>
  <p:tag name="PRESENTER_SHAPETEXTINFO" val="&lt;ShapeTextInfo&gt;&lt;TableIndex row=&quot;-1&quot; col=&quot;-1&quot;&gt;&lt;linesCount val=&quot;4&quot;/&gt;&lt;lineCharCount val=&quot;1&quot;/&gt;&lt;lineCharCount val=&quot;1&quot;/&gt;&lt;lineCharCount val=&quot;1&quot;/&gt;&lt;lineCharCount val=&quot;1&quot;/&gt;&lt;/TableIndex&gt;&lt;/ShapeTextInfo&gt;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E34A4A7-81D7-4845-B961-C38BC8E77703}_29.png&quot;/&gt;&lt;left val=&quot;27&quot;/&gt;&lt;top val=&quot;8&quot;/&gt;&lt;width val=&quot;798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3B3A79C-E231-4222-83D8-E64F94B2A01B}_29.png&quot;/&gt;&lt;left val=&quot;74&quot;/&gt;&lt;top val=&quot;74&quot;/&gt;&lt;width val=&quot;718&quot;/&gt;&lt;height val=&quot;416&quot;/&gt;&lt;hasText val=&quot;1&quot;/&gt;&lt;/Image&gt;&lt;/ThreeDShapeInfo&gt;"/>
  <p:tag name="PRESENTER_SHAPETEXTINFO" val="&lt;ShapeTextInfo&gt;&lt;TableIndex row=&quot;-1&quot; col=&quot;-1&quot;&gt;&lt;linesCount val=&quot;24&quot;/&gt;&lt;lineCharCount val=&quot;41&quot;/&gt;&lt;lineCharCount val=&quot;11&quot;/&gt;&lt;lineCharCount val=&quot;1&quot;/&gt;&lt;lineCharCount val=&quot;20&quot;/&gt;&lt;lineCharCount val=&quot;4&quot;/&gt;&lt;lineCharCount val=&quot;34&quot;/&gt;&lt;lineCharCount val=&quot;35&quot;/&gt;&lt;lineCharCount val=&quot;13&quot;/&gt;&lt;lineCharCount val=&quot;51&quot;/&gt;&lt;lineCharCount val=&quot;51&quot;/&gt;&lt;lineCharCount val=&quot;1&quot;/&gt;&lt;lineCharCount val=&quot;49&quot;/&gt;&lt;lineCharCount val=&quot;6&quot;/&gt;&lt;lineCharCount val=&quot;4&quot;/&gt;&lt;lineCharCount val=&quot;3&quot;/&gt;&lt;lineCharCount val=&quot;34&quot;/&gt;&lt;lineCharCount val=&quot;37&quot;/&gt;&lt;lineCharCount val=&quot;34&quot;/&gt;&lt;lineCharCount val=&quot;6&quot;/&gt;&lt;lineCharCount val=&quot;4&quot;/&gt;&lt;lineCharCount val=&quot;4&quot;/&gt;&lt;lineCharCount val=&quot;5&quot;/&gt;&lt;lineCharCount val=&quot;10&quot;/&gt;&lt;lineCharCount val=&quot;1&quot;/&gt;&lt;/TableIndex&gt;&lt;/ShapeTextInfo&gt;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4F59ED7-BDC1-4BD9-AED4-F836CAC1ACF3}_29.png&quot;/&gt;&lt;left val=&quot;108&quot;/&gt;&lt;top val=&quot;145&quot;/&gt;&lt;width val=&quot;718&quot;/&gt;&lt;height val=&quot;162&quot;/&gt;&lt;hasText val=&quot;1&quot;/&gt;&lt;/Image&gt;&lt;/ThreeDShapeInfo&gt;"/>
  <p:tag name="PRESENTER_SHAPETEXTINFO" val="&lt;ShapeTextInfo&gt;&lt;TableIndex row=&quot;-1&quot; col=&quot;-1&quot;&gt;&lt;linesCount val=&quot;2&quot;/&gt;&lt;lineCharCount val=&quot;27&quot;/&gt;&lt;lineCharCount val=&quot;25&quot;/&gt;&lt;/TableIndex&gt;&lt;/ShapeTextInfo&gt;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82FC64A-50E7-44D0-9506-D59CFCD1CA9B}_29.png&quot;/&gt;&lt;left val=&quot;108&quot;/&gt;&lt;top val=&quot;282&quot;/&gt;&lt;width val=&quot;718&quot;/&gt;&lt;height val=&quot;162&quot;/&gt;&lt;hasText val=&quot;1&quot;/&gt;&lt;/Image&gt;&lt;/ThreeDShapeInfo&gt;"/>
  <p:tag name="PRESENTER_SHAPETEXTINFO" val="&lt;ShapeTextInfo&gt;&lt;TableIndex row=&quot;-1&quot; col=&quot;-1&quot;&gt;&lt;linesCount val=&quot;3&quot;/&gt;&lt;lineCharCount val=&quot;27&quot;/&gt;&lt;lineCharCount val=&quot;26&quot;/&gt;&lt;lineCharCount val=&quot;17&quot;/&gt;&lt;/TableIndex&gt;&lt;/ShapeTextInfo&gt;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3EE384B-16FF-4825-8646-2AE4735A50EE}&quot;/&gt;&lt;isInvalidForFieldText val=&quot;0&quot;/&gt;&lt;Image&gt;&lt;filename val=&quot;C:\Users\jlarkin\AppData\Local\Temp\~CaBB85\data\asimages\{C3EE384B-16FF-4825-8646-2AE4735A50EE}_30.png&quot;/&gt;&lt;left val=&quot;143&quot;/&gt;&lt;top val=&quot;23&quot;/&gt;&lt;width val=&quot;577&quot;/&gt;&lt;height val=&quot;440&quot;/&gt;&lt;hasText val=&quot;1&quot;/&gt;&lt;/Image&gt;&lt;/ThreeDShapeInfo&gt;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ED95776C-484E-46AE-A6B5-258802FCE51D}_31.png&quot;/&gt;&lt;left val=&quot;24&quot;/&gt;&lt;top val=&quot;15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3FB81A0-A58A-4481-8947-9BC1190B542E}_31.png&quot;/&gt;&lt;left val=&quot;66&quot;/&gt;&lt;top val=&quot;88&quot;/&gt;&lt;width val=&quot;726&quot;/&gt;&lt;height val=&quot;349&quot;/&gt;&lt;hasText val=&quot;1&quot;/&gt;&lt;/Image&gt;&lt;/ThreeDShapeInfo&gt;"/>
  <p:tag name="PRESENTER_SHAPETEXTINFO" val="&lt;ShapeTextInfo&gt;&lt;TableIndex row=&quot;-1&quot; col=&quot;-1&quot;&gt;&lt;linesCount val=&quot;14&quot;/&gt;&lt;lineCharCount val=&quot;74&quot;/&gt;&lt;lineCharCount val=&quot;57&quot;/&gt;&lt;lineCharCount val=&quot;1&quot;/&gt;&lt;lineCharCount val=&quot;1&quot;/&gt;&lt;lineCharCount val=&quot;1&quot;/&gt;&lt;lineCharCount val=&quot;1&quot;/&gt;&lt;lineCharCount val=&quot;17&quot;/&gt;&lt;lineCharCount val=&quot;2&quot;/&gt;&lt;lineCharCount val=&quot;20&quot;/&gt;&lt;lineCharCount val=&quot;4&quot;/&gt;&lt;lineCharCount val=&quot;4&quot;/&gt;&lt;lineCharCount val=&quot;20&quot;/&gt;&lt;lineCharCount val=&quot;4&quot;/&gt;&lt;lineCharCount val=&quot;1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B118C51-A9ED-47FE-93E9-7BAEA64581B5}_9.png&quot;/&gt;&lt;left val=&quot;22&quot;/&gt;&lt;top val=&quot;128&quot;/&gt;&lt;width val=&quot;108&quot;/&gt;&lt;height val=&quot;73&quot;/&gt;&lt;hasText val=&quot;1&quot;/&gt;&lt;/Image&gt;&lt;/ThreeDShapeInfo&gt;"/>
  <p:tag name="PRESENTER_SHAPETEXTINFO" val="&lt;ShapeTextInfo&gt;&lt;TableIndex row=&quot;-1&quot; col=&quot;-1&quot;&gt;&lt;linesCount val=&quot;3&quot;/&gt;&lt;lineCharCount val=&quot;7&quot;/&gt;&lt;lineCharCount val=&quot;5&quot;/&gt;&lt;lineCharCount val=&quot;8&quot;/&gt;&lt;/TableIndex&gt;&lt;/ShapeTextInfo&gt;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572D371-357D-4C28-B37A-E99C075F99B3}_31.png&quot;/&gt;&lt;left val=&quot;441&quot;/&gt;&lt;top val=&quot;304&quot;/&gt;&lt;width val=&quot;110&quot;/&gt;&lt;height val=&quot;34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F458FBD-C24F-4AEA-A2E2-FAB069A12B9A}&quot;/&gt;&lt;isInvalidForFieldText val=&quot;0&quot;/&gt;&lt;Image&gt;&lt;filename val=&quot;C:\Users\jlarkin\AppData\Local\Temp\~CaBB85\data\asimages\{7F458FBD-C24F-4AEA-A2E2-FAB069A12B9A}_31.png&quot;/&gt;&lt;left val=&quot;550&quot;/&gt;&lt;top val=&quot;226&quot;/&gt;&lt;width val=&quot;252&quot;/&gt;&lt;height val=&quot;189&quot;/&gt;&lt;hasText val=&quot;1&quot;/&gt;&lt;/Image&gt;&lt;/ThreeDShapeInfo&gt;"/>
  <p:tag name="PRESENTER_SHAPETEXTINFO" val="&lt;ShapeTextInfo&gt;&lt;TableIndex row=&quot;-1&quot; col=&quot;-1&quot;&gt;&lt;linesCount val=&quot;4&quot;/&gt;&lt;lineCharCount val=&quot;23&quot;/&gt;&lt;lineCharCount val=&quot;24&quot;/&gt;&lt;lineCharCount val=&quot;21&quot;/&gt;&lt;lineCharCount val=&quot;23&quot;/&gt;&lt;/TableIndex&gt;&lt;/ShapeTextInfo&gt;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09C6A06-E59E-47B7-80C1-217500D4BBDE}_32.png&quot;/&gt;&lt;left val=&quot;24&quot;/&gt;&lt;top val=&quot;14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BD13D08-1640-4C86-98F2-CFE123DD2C38}_32.png&quot;/&gt;&lt;left val=&quot;71&quot;/&gt;&lt;top val=&quot;78&quot;/&gt;&lt;width val=&quot;723&quot;/&gt;&lt;height val=&quot;390&quot;/&gt;&lt;hasText val=&quot;1&quot;/&gt;&lt;/Image&gt;&lt;/ThreeDShapeInfo&gt;"/>
  <p:tag name="PRESENTER_SHAPETEXTINFO" val="&lt;ShapeTextInfo&gt;&lt;TableIndex row=&quot;1&quot; col=&quot;1&quot;&gt;&lt;linesCount val=&quot;1&quot;/&gt;&lt;lineCharCount val=&quot;13&quot;/&gt;&lt;/TableIndex&gt;&lt;TableIndex row=&quot;1&quot; col=&quot;2&quot;&gt;&lt;linesCount val=&quot;3&quot;/&gt;&lt;lineCharCount val=&quot;57&quot;/&gt;&lt;lineCharCount val=&quot;54&quot;/&gt;&lt;lineCharCount val=&quot;15&quot;/&gt;&lt;/TableIndex&gt;&lt;TableIndex row=&quot;2&quot; col=&quot;1&quot;&gt;&lt;linesCount val=&quot;1&quot;/&gt;&lt;lineCharCount val=&quot;15&quot;/&gt;&lt;/TableIndex&gt;&lt;TableIndex row=&quot;2&quot; col=&quot;2&quot;&gt;&lt;linesCount val=&quot;2&quot;/&gt;&lt;lineCharCount val=&quot;57&quot;/&gt;&lt;lineCharCount val=&quot;21&quot;/&gt;&lt;/TableIndex&gt;&lt;TableIndex row=&quot;3&quot; col=&quot;1&quot;&gt;&lt;linesCount val=&quot;1&quot;/&gt;&lt;lineCharCount val=&quot;16&quot;/&gt;&lt;/TableIndex&gt;&lt;TableIndex row=&quot;3&quot; col=&quot;2&quot;&gt;&lt;linesCount val=&quot;2&quot;/&gt;&lt;lineCharCount val=&quot;57&quot;/&gt;&lt;lineCharCount val=&quot;15&quot;/&gt;&lt;/TableIndex&gt;&lt;TableIndex row=&quot;4&quot; col=&quot;1&quot;&gt;&lt;linesCount val=&quot;1&quot;/&gt;&lt;lineCharCount val=&quot;15&quot;/&gt;&lt;/TableIndex&gt;&lt;TableIndex row=&quot;4&quot; col=&quot;2&quot;&gt;&lt;linesCount val=&quot;1&quot;/&gt;&lt;lineCharCount val=&quot;42&quot;/&gt;&lt;/TableIndex&gt;&lt;TableIndex row=&quot;5&quot; col=&quot;1&quot;&gt;&lt;linesCount val=&quot;1&quot;/&gt;&lt;lineCharCount val=&quot;16&quot;/&gt;&lt;/TableIndex&gt;&lt;TableIndex row=&quot;5&quot; col=&quot;2&quot;&gt;&lt;linesCount val=&quot;2&quot;/&gt;&lt;lineCharCount val=&quot;55&quot;/&gt;&lt;lineCharCount val=&quot;12&quot;/&gt;&lt;/TableIndex&gt;&lt;TableIndex row=&quot;6&quot; col=&quot;1&quot;&gt;&lt;linesCount val=&quot;1&quot;/&gt;&lt;lineCharCount val=&quot;17&quot;/&gt;&lt;/TableIndex&gt;&lt;TableIndex row=&quot;6&quot; col=&quot;2&quot;&gt;&lt;linesCount val=&quot;2&quot;/&gt;&lt;lineCharCount val=&quot;56&quot;/&gt;&lt;lineCharCount val=&quot;28&quot;/&gt;&lt;/TableIndex&gt;&lt;/ShapeTextInfo&gt;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C733DE2-16C2-4339-88FA-A22209CC7BDA}_33.png&quot;/&gt;&lt;left val=&quot;24&quot;/&gt;&lt;top val=&quot;1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8B12E59-E0B0-433B-BCC0-6FF41828ECB8}_33.png&quot;/&gt;&lt;left val=&quot;39&quot;/&gt;&lt;top val=&quot;105&quot;/&gt;&lt;width val=&quot;782&quot;/&gt;&lt;height val=&quot;341&quot;/&gt;&lt;hasText val=&quot;1&quot;/&gt;&lt;/Image&gt;&lt;/ThreeDShapeInfo&gt;"/>
  <p:tag name="PRESENTER_SHAPETEXTINFO" val="&lt;ShapeTextInfo&gt;&lt;TableIndex row=&quot;-1&quot; col=&quot;-1&quot;&gt;&lt;linesCount val=&quot;8&quot;/&gt;&lt;lineCharCount val=&quot;51&quot;/&gt;&lt;lineCharCount val=&quot;61&quot;/&gt;&lt;lineCharCount val=&quot;6&quot;/&gt;&lt;lineCharCount val=&quot;58&quot;/&gt;&lt;lineCharCount val=&quot;8&quot;/&gt;&lt;lineCharCount val=&quot;50&quot;/&gt;&lt;lineCharCount val=&quot;1&quot;/&gt;&lt;lineCharCount val=&quot;60&quot;/&gt;&lt;/TableIndex&gt;&lt;/ShapeTextInfo&gt;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45BD53F-4539-487B-B123-E461E6334C85}_34.png&quot;/&gt;&lt;left val=&quot;28&quot;/&gt;&lt;top val=&quot;12&quot;/&gt;&lt;width val=&quot;798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4B9B5CC-21B8-47D2-9CC6-47FBCB203F0B}_34.png&quot;/&gt;&lt;left val=&quot;74&quot;/&gt;&lt;top val=&quot;74&quot;/&gt;&lt;width val=&quot;718&quot;/&gt;&lt;height val=&quot;399&quot;/&gt;&lt;hasText val=&quot;1&quot;/&gt;&lt;/Image&gt;&lt;/ThreeDShapeInfo&gt;"/>
  <p:tag name="PRESENTER_SHAPETEXTINFO" val="&lt;ShapeTextInfo&gt;&lt;TableIndex row=&quot;-1&quot; col=&quot;-1&quot;&gt;&lt;linesCount val=&quot;23&quot;/&gt;&lt;lineCharCount val=&quot;38&quot;/&gt;&lt;lineCharCount val=&quot;41&quot;/&gt;&lt;lineCharCount val=&quot;11&quot;/&gt;&lt;lineCharCount val=&quot;20&quot;/&gt;&lt;lineCharCount val=&quot;2&quot;/&gt;&lt;lineCharCount val=&quot;34&quot;/&gt;&lt;lineCharCount val=&quot;35&quot;/&gt;&lt;lineCharCount val=&quot;13&quot;/&gt;&lt;lineCharCount val=&quot;51&quot;/&gt;&lt;lineCharCount val=&quot;51&quot;/&gt;&lt;lineCharCount val=&quot;1&quot;/&gt;&lt;lineCharCount val=&quot;49&quot;/&gt;&lt;lineCharCount val=&quot;6&quot;/&gt;&lt;lineCharCount val=&quot;4&quot;/&gt;&lt;lineCharCount val=&quot;1&quot;/&gt;&lt;lineCharCount val=&quot;34&quot;/&gt;&lt;lineCharCount val=&quot;37&quot;/&gt;&lt;lineCharCount val=&quot;34&quot;/&gt;&lt;lineCharCount val=&quot;6&quot;/&gt;&lt;lineCharCount val=&quot;4&quot;/&gt;&lt;lineCharCount val=&quot;2&quot;/&gt;&lt;lineCharCount val=&quot;10&quot;/&gt;&lt;lineCharCount val=&quot;1&quot;/&gt;&lt;/TableIndex&gt;&lt;/ShapeTextInfo&gt;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CB5419D-8BEE-4838-8A3D-B3DA95335941}&quot;/&gt;&lt;isInvalidForFieldText val=&quot;0&quot;/&gt;&lt;Image&gt;&lt;filename val=&quot;C:\Users\jlarkin\AppData\Local\Temp\~CaBB85\data\asimages\{2CB5419D-8BEE-4838-8A3D-B3DA95335941}_34.png&quot;/&gt;&lt;left val=&quot;545&quot;/&gt;&lt;top val=&quot;59&quot;/&gt;&lt;width val=&quot;266&quot;/&gt;&lt;height val=&quot;156&quot;/&gt;&lt;hasText val=&quot;1&quot;/&gt;&lt;/Image&gt;&lt;/ThreeDShape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87ED8C9-689D-47A9-9328-3A663A7554A8}_9.png&quot;/&gt;&lt;left val=&quot;22&quot;/&gt;&lt;top val=&quot;219&quot;/&gt;&lt;width val=&quot;111&quot;/&gt;&lt;height val=&quot;72&quot;/&gt;&lt;hasText val=&quot;1&quot;/&gt;&lt;/Image&gt;&lt;/ThreeDShapeInfo&gt;"/>
  <p:tag name="PRESENTER_SHAPETEXTINFO" val="&lt;ShapeTextInfo&gt;&lt;TableIndex row=&quot;-1&quot; col=&quot;-1&quot;&gt;&lt;linesCount val=&quot;3&quot;/&gt;&lt;lineCharCount val=&quot;9&quot;/&gt;&lt;lineCharCount val=&quot;9&quot;/&gt;&lt;lineCharCount val=&quot;9&quot;/&gt;&lt;/TableIndex&gt;&lt;/ShapeTextInfo&gt;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9&quot;/&gt;&lt;lineCharCount val=&quot;22&quot;/&gt;&lt;lineCharCount val=&quot;8&quot;/&gt;&lt;lineCharCount val=&quot;1&quot;/&gt;&lt;lineCharCount val=&quot;24&quot;/&gt;&lt;lineCharCount val=&quot;11&quot;/&gt;&lt;/TableIndex&gt;&lt;/ShapeTextInfo&gt;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5E84240-535E-49B0-A2F6-D5C3C6D0F287}_35.png&quot;/&gt;&lt;left val=&quot;24&quot;/&gt;&lt;top val=&quot;23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9&quot;/&gt;&lt;/TableIndex&gt;&lt;/ShapeTextInfo&gt;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9F95B58-54CC-459F-90A6-0E426294049C}_35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F0A50E9-82EE-4C76-9D8D-03E89124DAC2}_35.png&quot;/&gt;&lt;left val=&quot;69&quot;/&gt;&lt;top val=&quot;92&quot;/&gt;&lt;width val=&quot;723&quot;/&gt;&lt;height val=&quot;345&quot;/&gt;&lt;hasText val=&quot;1&quot;/&gt;&lt;/Image&gt;&lt;/ThreeDShapeInfo&gt;"/>
  <p:tag name="PRESENTER_SHAPETEXTINFO" val="&lt;ShapeTextInfo&gt;&lt;TableIndex row=&quot;-1&quot; col=&quot;-1&quot;&gt;&lt;linesCount val=&quot;18&quot;/&gt;&lt;lineCharCount val=&quot;51&quot;/&gt;&lt;lineCharCount val=&quot;6&quot;/&gt;&lt;lineCharCount val=&quot;60&quot;/&gt;&lt;lineCharCount val=&quot;48&quot;/&gt;&lt;lineCharCount val=&quot;34&quot;/&gt;&lt;lineCharCount val=&quot;39&quot;/&gt;&lt;lineCharCount val=&quot;65&quot;/&gt;&lt;lineCharCount val=&quot;38&quot;/&gt;&lt;lineCharCount val=&quot;47&quot;/&gt;&lt;lineCharCount val=&quot;52&quot;/&gt;&lt;lineCharCount val=&quot;60&quot;/&gt;&lt;lineCharCount val=&quot;31&quot;/&gt;&lt;lineCharCount val=&quot;32&quot;/&gt;&lt;lineCharCount val=&quot;38&quot;/&gt;&lt;lineCharCount val=&quot;52&quot;/&gt;&lt;lineCharCount val=&quot;60&quot;/&gt;&lt;lineCharCount val=&quot;31&quot;/&gt;&lt;lineCharCount val=&quot;31&quot;/&gt;&lt;/TableIndex&gt;&lt;/ShapeTextInfo&gt;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3FB5316-80D8-4A4D-8DDB-303D19143D54}_36.png&quot;/&gt;&lt;left val=&quot;27&quot;/&gt;&lt;top val=&quot;9&quot;/&gt;&lt;width val=&quot;798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28&quot;/&gt;&lt;/TableIndex&gt;&lt;/ShapeTextInfo&gt;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27AEC33-8A88-4BC0-8277-36A656D50CAA}_36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3F1143B-1351-4EB1-B7E2-FF5EF7691C69}_36.png&quot;/&gt;&lt;left val=&quot;315&quot;/&gt;&lt;top val=&quot;417&quot;/&gt;&lt;width val=&quot;172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C8E28E8-7B5D-43C9-B15D-067B8D2B91B4}_9.png&quot;/&gt;&lt;left val=&quot;22&quot;/&gt;&lt;top val=&quot;311&quot;/&gt;&lt;width val=&quot;111&quot;/&gt;&lt;height val=&quot;72&quot;/&gt;&lt;hasText val=&quot;1&quot;/&gt;&lt;/Image&gt;&lt;/ThreeDShapeInfo&gt;"/>
  <p:tag name="PRESENTER_SHAPETEXTINFO" val="&lt;ShapeTextInfo&gt;&lt;TableIndex row=&quot;-1&quot; col=&quot;-1&quot;&gt;&lt;linesCount val=&quot;3&quot;/&gt;&lt;lineCharCount val=&quot;9&quot;/&gt;&lt;lineCharCount val=&quot;5&quot;/&gt;&lt;lineCharCount val=&quot;8&quot;/&gt;&lt;/TableIndex&gt;&lt;/ShapeTextInfo&gt;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9D7AB30-D937-4830-8425-1E41956B6D65}_36.png&quot;/&gt;&lt;left val=&quot;522&quot;/&gt;&lt;top val=&quot;416&quot;/&gt;&lt;width val=&quot;171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A06F477-E061-47A9-BB72-00F1255E9A7E}_36.png&quot;/&gt;&lt;left val=&quot;375&quot;/&gt;&lt;top val=&quot;99&quot;/&gt;&lt;width val=&quot;171&quot;/&gt;&lt;height val=&quot;70&quot;/&gt;&lt;hasText val=&quot;1&quot;/&gt;&lt;/Image&gt;&lt;/ThreeDShapeInfo&gt;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CA5DDC5-1F2F-4951-8BDD-B2345E2D1C95}&quot;/&gt;&lt;isInvalidForFieldText val=&quot;0&quot;/&gt;&lt;Image&gt;&lt;filename val=&quot;C:\Users\jlarkin\AppData\Local\Temp\~CaBB85\data\asimages\{1CA5DDC5-1F2F-4951-8BDD-B2345E2D1C95}_37.png&quot;/&gt;&lt;left val=&quot;76&quot;/&gt;&lt;top val=&quot;36&quot;/&gt;&lt;width val=&quot;711&quot;/&gt;&lt;height val=&quot;413&quot;/&gt;&lt;hasText val=&quot;1&quot;/&gt;&lt;/Image&gt;&lt;/ThreeDShapeInfo&gt;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AB7C032-3333-4505-8B79-313BA050397E}_37.png&quot;/&gt;&lt;left val=&quot;171&quot;/&gt;&lt;top val=&quot;294&quot;/&gt;&lt;width val=&quot;387&quot;/&gt;&lt;height val=&quot;81&quot;/&gt;&lt;hasText val=&quot;1&quot;/&gt;&lt;/Image&gt;&lt;/ThreeDShapeInfo&gt;"/>
  <p:tag name="PRESENTER_SHAPETEXTINFO" val="&lt;ShapeTextInfo&gt;&lt;TableIndex row=&quot;-1&quot; col=&quot;-1&quot;&gt;&lt;linesCount val=&quot;3&quot;/&gt;&lt;lineCharCount val=&quot;42&quot;/&gt;&lt;lineCharCount val=&quot;4&quot;/&gt;&lt;lineCharCount val=&quot;16&quot;/&gt;&lt;/TableIndex&gt;&lt;/ShapeTextInfo&gt;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FC6541B-64D0-4FEB-B1CD-2584BFA5053B}&quot;/&gt;&lt;isInvalidForFieldText val=&quot;0&quot;/&gt;&lt;Image&gt;&lt;filename val=&quot;C:\Users\jlarkin\AppData\Local\Temp\~CaBB85\data\asimages\{AFC6541B-64D0-4FEB-B1CD-2584BFA5053B}_38.png&quot;/&gt;&lt;left val=&quot;143&quot;/&gt;&lt;top val=&quot;23&quot;/&gt;&lt;width val=&quot;577&quot;/&gt;&lt;height val=&quot;440&quot;/&gt;&lt;hasText val=&quot;1&quot;/&gt;&lt;/Image&gt;&lt;/ThreeDShapeInfo&gt;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56C5605-200F-40E5-959D-A9FDE1AA180D}_39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81D1FF6E-3EC5-44FF-8B13-02FD722B9C1D}_39.png&quot;/&gt;&lt;left val=&quot;35&quot;/&gt;&lt;top val=&quot;159&quot;/&gt;&lt;width val=&quot;789&quot;/&gt;&lt;height val=&quot;299&quot;/&gt;&lt;hasText val=&quot;1&quot;/&gt;&lt;/Image&gt;&lt;/ThreeDShapeInfo&gt;"/>
  <p:tag name="PRESENTER_SHAPETEXTINFO" val="&lt;ShapeTextInfo&gt;&lt;TableIndex row=&quot;-1&quot; col=&quot;-1&quot;&gt;&lt;linesCount val=&quot;8&quot;/&gt;&lt;lineCharCount val=&quot;84&quot;/&gt;&lt;lineCharCount val=&quot;41&quot;/&gt;&lt;lineCharCount val=&quot;59&quot;/&gt;&lt;lineCharCount val=&quot;61&quot;/&gt;&lt;lineCharCount val=&quot;73&quot;/&gt;&lt;lineCharCount val=&quot;21&quot;/&gt;&lt;lineCharCount val=&quot;1&quot;/&gt;&lt;lineCharCount val=&quot;76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587DF98-55CE-4D49-A16C-854AAD6652BF}_9.png&quot;/&gt;&lt;left val=&quot;140&quot;/&gt;&lt;top val=&quot;115&quot;/&gt;&lt;width val=&quot;399&quot;/&gt;&lt;height val=&quot;283&quot;/&gt;&lt;hasText val=&quot;1&quot;/&gt;&lt;/Image&gt;&lt;/ThreeDShapeInfo&gt;"/>
  <p:tag name="PRESENTER_SHAPETEXTINFO" val="&lt;ShapeTextInfo&gt;&lt;TableIndex row=&quot;-1&quot; col=&quot;-1&quot;&gt;&lt;linesCount val=&quot;14&quot;/&gt;&lt;lineCharCount val=&quot;1&quot;/&gt;&lt;lineCharCount val=&quot;40&quot;/&gt;&lt;lineCharCount val=&quot;2&quot;/&gt;&lt;lineCharCount val=&quot;6&quot;/&gt;&lt;lineCharCount val=&quot;24&quot;/&gt;&lt;lineCharCount val=&quot;4&quot;/&gt;&lt;lineCharCount val=&quot;31&quot;/&gt;&lt;lineCharCount val=&quot;32&quot;/&gt;&lt;lineCharCount val=&quot;30&quot;/&gt;&lt;lineCharCount val=&quot;14&quot;/&gt;&lt;lineCharCount val=&quot;8&quot;/&gt;&lt;lineCharCount val=&quot;4&quot;/&gt;&lt;lineCharCount val=&quot;6&quot;/&gt;&lt;lineCharCount val=&quot;1&quot;/&gt;&lt;/TableIndex&gt;&lt;/ShapeTextInfo&gt;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BC3BD3F-A042-4707-9140-945E4DFF4D1B}_40.png&quot;/&gt;&lt;left val=&quot;28&quot;/&gt;&lt;top val=&quot;12&quot;/&gt;&lt;width val=&quot;798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E7AF59D-C878-4DC5-AD9A-AF0C499A75C8}_40.png&quot;/&gt;&lt;left val=&quot;74&quot;/&gt;&lt;top val=&quot;74&quot;/&gt;&lt;width val=&quot;718&quot;/&gt;&lt;height val=&quot;416&quot;/&gt;&lt;hasText val=&quot;1&quot;/&gt;&lt;/Image&gt;&lt;/ThreeDShapeInfo&gt;"/>
  <p:tag name="PRESENTER_SHAPETEXTINFO" val="&lt;ShapeTextInfo&gt;&lt;TableIndex row=&quot;-1&quot; col=&quot;-1&quot;&gt;&lt;linesCount val=&quot;24&quot;/&gt;&lt;lineCharCount val=&quot;38&quot;/&gt;&lt;lineCharCount val=&quot;41&quot;/&gt;&lt;lineCharCount val=&quot;11&quot;/&gt;&lt;lineCharCount val=&quot;20&quot;/&gt;&lt;lineCharCount val=&quot;2&quot;/&gt;&lt;lineCharCount val=&quot;48&quot;/&gt;&lt;lineCharCount val=&quot;34&quot;/&gt;&lt;lineCharCount val=&quot;35&quot;/&gt;&lt;lineCharCount val=&quot;13&quot;/&gt;&lt;lineCharCount val=&quot;51&quot;/&gt;&lt;lineCharCount val=&quot;51&quot;/&gt;&lt;lineCharCount val=&quot;1&quot;/&gt;&lt;lineCharCount val=&quot;49&quot;/&gt;&lt;lineCharCount val=&quot;6&quot;/&gt;&lt;lineCharCount val=&quot;4&quot;/&gt;&lt;lineCharCount val=&quot;48&quot;/&gt;&lt;lineCharCount val=&quot;34&quot;/&gt;&lt;lineCharCount val=&quot;37&quot;/&gt;&lt;lineCharCount val=&quot;34&quot;/&gt;&lt;lineCharCount val=&quot;6&quot;/&gt;&lt;lineCharCount val=&quot;4&quot;/&gt;&lt;lineCharCount val=&quot;2&quot;/&gt;&lt;lineCharCount val=&quot;10&quot;/&gt;&lt;lineCharCount val=&quot;1&quot;/&gt;&lt;/TableIndex&gt;&lt;/ShapeTextInfo&gt;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E00F88E-9346-49E5-B825-0A36FC25A017}&quot;/&gt;&lt;isInvalidForFieldText val=&quot;0&quot;/&gt;&lt;Image&gt;&lt;filename val=&quot;C:\Users\jlarkin\AppData\Local\Temp\~CaBB85\data\asimages\{AE00F88E-9346-49E5-B825-0A36FC25A017}_40.png&quot;/&gt;&lt;left val=&quot;516&quot;/&gt;&lt;top val=&quot;114&quot;/&gt;&lt;width val=&quot;267&quot;/&gt;&lt;height val=&quot;156&quot;/&gt;&lt;hasText val=&quot;1&quot;/&gt;&lt;/Image&gt;&lt;/ThreeDShapeInfo&gt;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6&quot;/&gt;&lt;lineCharCount val=&quot;22&quot;/&gt;&lt;lineCharCount val=&quot;20&quot;/&gt;&lt;/TableIndex&gt;&lt;/ShapeTextInfo&gt;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806B5F6-F3A8-45B0-9A45-C55C8E59AEDE}&quot;/&gt;&lt;isInvalidForFieldText val=&quot;0&quot;/&gt;&lt;Image&gt;&lt;filename val=&quot;C:\Users\jlarkin\AppData\Local\Temp\~CaBB85\data\asimages\{5806B5F6-F3A8-45B0-9A45-C55C8E59AEDE}_41.png&quot;/&gt;&lt;left val=&quot;76&quot;/&gt;&lt;top val=&quot;36&quot;/&gt;&lt;width val=&quot;711&quot;/&gt;&lt;height val=&quot;413&quot;/&gt;&lt;hasText val=&quot;1&quot;/&gt;&lt;/Image&gt;&lt;/ThreeDShapeInfo&gt;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2CA2F92-7095-4371-B168-428CEFD51FC3}_41.png&quot;/&gt;&lt;left val=&quot;171&quot;/&gt;&lt;top val=&quot;294&quot;/&gt;&lt;width val=&quot;387&quot;/&gt;&lt;height val=&quot;81&quot;/&gt;&lt;hasText val=&quot;1&quot;/&gt;&lt;/Image&gt;&lt;/ThreeDShapeInfo&gt;"/>
  <p:tag name="PRESENTER_SHAPETEXTINFO" val="&lt;ShapeTextInfo&gt;&lt;TableIndex row=&quot;-1&quot; col=&quot;-1&quot;&gt;&lt;linesCount val=&quot;3&quot;/&gt;&lt;lineCharCount val=&quot;42&quot;/&gt;&lt;lineCharCount val=&quot;4&quot;/&gt;&lt;lineCharCount val=&quot;16&quot;/&gt;&lt;/TableIndex&gt;&lt;/ShapeTextInfo&gt;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AEBD843-EF1F-4B1A-A777-09F6D52FADE4}_42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9&quot;/&gt;&lt;/TableIndex&gt;&lt;/ShapeTextInfo&gt;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5A761785-30A7-4D72-AE67-60544944E3F9}&quot;/&gt;&lt;isInvalidForFieldText val=&quot;0&quot;/&gt;&lt;Image&gt;&lt;filename val=&quot;C:\Users\jlarkin\AppData\Local\Temp\~CaBB85\data\asimages\{5A761785-30A7-4D72-AE67-60544944E3F9}.png&quot;/&gt;&lt;left val=&quot;23&quot;/&gt;&lt;top val=&quot;147&quot;/&gt;&lt;width val=&quot;367&quot;/&gt;&lt;height val=&quot;350&quot;/&gt;&lt;hasText val=&quot;1&quot;/&gt;&lt;/Image&gt;&lt;/ThreeDShape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62D9447-4EAC-4104-8493-89722DDCDAB0}_9.png&quot;/&gt;&lt;left val=&quot;567&quot;/&gt;&lt;top val=&quot;290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5549D2F-9C19-48E5-A23F-1ABE19EEDD1B}_43.png&quot;/&gt;&lt;left val=&quot;39&quot;/&gt;&lt;top val=&quot;15&quot;/&gt;&lt;width val=&quot;786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35&quot;/&gt;&lt;/TableIndex&gt;&lt;/ShapeTextInfo&gt;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B6610EF-F545-48EF-A8EF-979F86A491D1}_43.png&quot;/&gt;&lt;left val=&quot;7&quot;/&gt;&lt;top val=&quot;68&quot;/&gt;&lt;width val=&quot;849&quot;/&gt;&lt;height val=&quot;55&quot;/&gt;&lt;hasText val=&quot;1&quot;/&gt;&lt;/Image&gt;&lt;/ThreeDShapeInfo&gt;"/>
  <p:tag name="PRESENTER_SHAPETEXTINFO" val="&lt;ShapeTextInfo&gt;&lt;TableIndex row=&quot;-1&quot; col=&quot;-1&quot;&gt;&lt;linesCount val=&quot;1&quot;/&gt;&lt;lineCharCount val=&quot;67&quot;/&gt;&lt;/TableIndex&gt;&lt;/ShapeTextInfo&gt;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761FCE6-FB6D-4F32-A77D-81EDA6B271FC}_43.png&quot;/&gt;&lt;left val=&quot;486&quot;/&gt;&lt;top val=&quot;147&quot;/&gt;&lt;width val=&quot;339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3&quot;/&gt;&lt;lineCharCount val=&quot;35&quot;/&gt;&lt;/TableIndex&gt;&lt;/ShapeTextInfo&gt;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74DC742-7FC5-40AC-8221-BE07FA6B00EE}_43.png&quot;/&gt;&lt;left val=&quot;486&quot;/&gt;&lt;top val=&quot;216&quot;/&gt;&lt;width val=&quot;339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6&quot;/&gt;&lt;lineCharCount val=&quot;44&quot;/&gt;&lt;/TableIndex&gt;&lt;/ShapeTextInfo&gt;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95478BC-B6A7-4947-8B80-BB7E4A2BED10}_43.png&quot;/&gt;&lt;left val=&quot;486&quot;/&gt;&lt;top val=&quot;348&quot;/&gt;&lt;width val=&quot;310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3&quot;/&gt;&lt;lineCharCount val=&quot;44&quot;/&gt;&lt;/TableIndex&gt;&lt;/ShapeTextInfo&gt;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0E8655F-F504-49D2-9A11-C5DFE467D8AC}_43.png&quot;/&gt;&lt;left val=&quot;486&quot;/&gt;&lt;top val=&quot;415&quot;/&gt;&lt;width val=&quot;280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4&quot;/&gt;&lt;lineCharCount val=&quot;41&quot;/&gt;&lt;/TableIndex&gt;&lt;/ShapeTextInfo&gt;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AC7ABB6-B608-4A88-A0F6-EA3DA3E95AE7}_43.png&quot;/&gt;&lt;left val=&quot;96&quot;/&gt;&lt;top val=&quot;378&quot;/&gt;&lt;width val=&quot;222&quot;/&gt;&lt;height val=&quot;26&quot;/&gt;&lt;hasText val=&quot;1&quot;/&gt;&lt;/Image&gt;&lt;/ThreeDShapeInfo&gt;"/>
  <p:tag name="PRESENTER_SHAPETEXTINFO" val="&lt;ShapeTextInfo&gt;&lt;TableIndex row=&quot;-1&quot; col=&quot;-1&quot;&gt;&lt;linesCount val=&quot;1&quot;/&gt;&lt;lineCharCount val=&quot;35&quot;/&gt;&lt;/TableIndex&gt;&lt;/ShapeTextInfo&gt;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859CBBF7-7CF4-49BA-AF27-88D1AF9D30FD}&quot;/&gt;&lt;isInvalidForFieldText val=&quot;0&quot;/&gt;&lt;Image&gt;&lt;filename val=&quot;C:\Users\jlarkin\AppData\Local\Temp\~CaBB85\data\asimages\{859CBBF7-7CF4-49BA-AF27-88D1AF9D30FD}.png&quot;/&gt;&lt;left val=&quot;391&quot;/&gt;&lt;top val=&quot;126&quot;/&gt;&lt;width val=&quot;102&quot;/&gt;&lt;height val=&quot;95&quot;/&gt;&lt;hasText val=&quot;1&quot;/&gt;&lt;/Image&gt;&lt;/ThreeDShapeInfo&gt;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BE3F1313-B0FD-43D1-AF09-63DA1B6517D3}&quot;/&gt;&lt;isInvalidForFieldText val=&quot;0&quot;/&gt;&lt;Image&gt;&lt;filename val=&quot;C:\Users\jlarkin\AppData\Local\Temp\~CaBB85\data\asimages\{BE3F1313-B0FD-43D1-AF09-63DA1B6517D3}.png&quot;/&gt;&lt;left val=&quot;394&quot;/&gt;&lt;top val=&quot;194&quot;/&gt;&lt;width val=&quot;96&quot;/&gt;&lt;height val=&quot;95&quot;/&gt;&lt;hasText val=&quot;1&quot;/&gt;&lt;/Image&gt;&lt;/ThreeDShapeInfo&gt;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D4F8175B-6CEA-46C5-BD33-0B65CCB22AC1}&quot;/&gt;&lt;isInvalidForFieldText val=&quot;0&quot;/&gt;&lt;Image&gt;&lt;filename val=&quot;C:\Users\jlarkin\AppData\Local\Temp\~CaBB85\data\asimages\{D4F8175B-6CEA-46C5-BD33-0B65CCB22AC1}.png&quot;/&gt;&lt;left val=&quot;402&quot;/&gt;&lt;top val=&quot;326&quot;/&gt;&lt;width val=&quot;80&quot;/&gt;&lt;height val=&quot;95&quot;/&gt;&lt;hasText val=&quot;1&quot;/&gt;&lt;/Image&gt;&lt;/ThreeDShape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C32E439-AFE4-46BE-BEF3-F5500AF48F62}_9.png&quot;/&gt;&lt;left val=&quot;567&quot;/&gt;&lt;top val=&quot;250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691DFA17-13CD-40A2-A7C9-5DF7CF064227}&quot;/&gt;&lt;isInvalidForFieldText val=&quot;0&quot;/&gt;&lt;Image&gt;&lt;filename val=&quot;C:\Users\jlarkin\AppData\Local\Temp\~CaBB85\data\asimages\{691DFA17-13CD-40A2-A7C9-5DF7CF064227}.png&quot;/&gt;&lt;left val=&quot;393&quot;/&gt;&lt;top val=&quot;394&quot;/&gt;&lt;width val=&quot;99&quot;/&gt;&lt;height val=&quot;94&quot;/&gt;&lt;hasText val=&quot;1&quot;/&gt;&lt;/Image&gt;&lt;/ThreeDShapeInfo&gt;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D5D9486-46DA-4832-BECC-93DA9CF4F0FE}_43.png&quot;/&gt;&lt;left val=&quot;486&quot;/&gt;&lt;top val=&quot;279&quot;/&gt;&lt;width val=&quot;354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1&quot;/&gt;&lt;lineCharCount val=&quot;47&quot;/&gt;&lt;/TableIndex&gt;&lt;/ShapeTextInfo&gt;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62883F63-B271-4D6B-AB8B-3F3A97231E69}&quot;/&gt;&lt;isInvalidForFieldText val=&quot;0&quot;/&gt;&lt;Image&gt;&lt;filename val=&quot;C:\Users\jlarkin\AppData\Local\Temp\~CaBB85\data\asimages\{62883F63-B271-4D6B-AB8B-3F3A97231E69}.png&quot;/&gt;&lt;left val=&quot;395&quot;/&gt;&lt;top val=&quot;261&quot;/&gt;&lt;width val=&quot;96&quot;/&gt;&lt;height val=&quot;95&quot;/&gt;&lt;hasText val=&quot;1&quot;/&gt;&lt;/Image&gt;&lt;/ThreeDShapeInfo&gt;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F49665D-97FA-43FA-A7D7-282BB37FC5BD}_44.png&quot;/&gt;&lt;left val=&quot;24&quot;/&gt;&lt;top val=&quot;39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28&quot;/&gt;&lt;/TableIndex&gt;&lt;/ShapeTextInfo&gt;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BC41B75-E11A-42CC-AE3C-97CC5E9A7046}_44.png&quot;/&gt;&lt;left val=&quot;18&quot;/&gt;&lt;top val=&quot;105&quot;/&gt;&lt;width val=&quot;465&quot;/&gt;&lt;height val=&quot;351&quot;/&gt;&lt;hasText val=&quot;1&quot;/&gt;&lt;/Image&gt;&lt;/ThreeDShapeInfo&gt;"/>
  <p:tag name="PRESENTER_SHAPETEXTINFO" val="&lt;ShapeTextInfo&gt;&lt;TableIndex row=&quot;-1&quot; col=&quot;-1&quot;&gt;&lt;linesCount val=&quot;2&quot;/&gt;&lt;lineCharCount val=&quot;6&quot;/&gt;&lt;lineCharCount val=&quot;37&quot;/&gt;&lt;/TableIndex&gt;&lt;/ShapeTextInfo&gt;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658DD05-2A07-4A8A-AC8A-E4BEE7B5186D}_45.png&quot;/&gt;&lt;left val=&quot;24&quot;/&gt;&lt;top val=&quot;39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28&quot;/&gt;&lt;/TableIndex&gt;&lt;/ShapeTextInfo&gt;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4EEB543-51A9-4BDA-88BA-69CCB95A6004}_45.png&quot;/&gt;&lt;left val=&quot;18&quot;/&gt;&lt;top val=&quot;105&quot;/&gt;&lt;width val=&quot;467&quot;/&gt;&lt;height val=&quot;351&quot;/&gt;&lt;hasText val=&quot;1&quot;/&gt;&lt;/Image&gt;&lt;/ThreeDShapeInfo&gt;"/>
  <p:tag name="PRESENTER_SHAPETEXTINFO" val="&lt;ShapeTextInfo&gt;&lt;TableIndex row=&quot;-1&quot; col=&quot;-1&quot;&gt;&lt;linesCount val=&quot;5&quot;/&gt;&lt;lineCharCount val=&quot;6&quot;/&gt;&lt;lineCharCount val=&quot;37&quot;/&gt;&lt;lineCharCount val=&quot;25&quot;/&gt;&lt;lineCharCount val=&quot;42&quot;/&gt;&lt;lineCharCount val=&quot;37&quot;/&gt;&lt;/TableIndex&gt;&lt;/ShapeTextInfo&gt;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733256A-17E3-45D6-9EEE-70BC7BB69F5A}_46.png&quot;/&gt;&lt;left val=&quot;24&quot;/&gt;&lt;top val=&quot;39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28&quot;/&gt;&lt;/TableIndex&gt;&lt;/ShapeText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992E209-6979-4525-B4A8-4645B773CA1A}_9.png&quot;/&gt;&lt;left val=&quot;567&quot;/&gt;&lt;top val=&quot;209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E539C3A8-8986-4934-95D0-0B3236C97688}_46.png&quot;/&gt;&lt;left val=&quot;18&quot;/&gt;&lt;top val=&quot;105&quot;/&gt;&lt;width val=&quot;467&quot;/&gt;&lt;height val=&quot;351&quot;/&gt;&lt;hasText val=&quot;1&quot;/&gt;&lt;/Image&gt;&lt;/ThreeDShapeInfo&gt;"/>
  <p:tag name="PRESENTER_SHAPETEXTINFO" val="&lt;ShapeTextInfo&gt;&lt;TableIndex row=&quot;-1&quot; col=&quot;-1&quot;&gt;&lt;linesCount val=&quot;7&quot;/&gt;&lt;lineCharCount val=&quot;6&quot;/&gt;&lt;lineCharCount val=&quot;37&quot;/&gt;&lt;lineCharCount val=&quot;25&quot;/&gt;&lt;lineCharCount val=&quot;42&quot;/&gt;&lt;lineCharCount val=&quot;38&quot;/&gt;&lt;lineCharCount val=&quot;38&quot;/&gt;&lt;lineCharCount val=&quot;37&quot;/&gt;&lt;/TableIndex&gt;&lt;/ShapeTextInfo&gt;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CABFFF5-D4F2-4C90-86F8-6932A178F943}_47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2&quot;/&gt;&lt;/TableIndex&gt;&lt;/ShapeTextInfo&gt;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1EDB518-E6B9-4468-BC3D-8DD7AEE3BC7F}_47.png&quot;/&gt;&lt;left val=&quot;36&quot;/&gt;&lt;top val=&quot;105&quot;/&gt;&lt;width val=&quot;792&quot;/&gt;&lt;height val=&quot;354&quot;/&gt;&lt;hasText val=&quot;1&quot;/&gt;&lt;/Image&gt;&lt;/ThreeDShapeInfo&gt;"/>
  <p:tag name="PRESENTER_SHAPETEXTINFO" val="&lt;ShapeTextInfo&gt;&lt;TableIndex row=&quot;-1&quot; col=&quot;-1&quot;&gt;&lt;linesCount val=&quot;10&quot;/&gt;&lt;lineCharCount val=&quot;57&quot;/&gt;&lt;lineCharCount val=&quot;54&quot;/&gt;&lt;lineCharCount val=&quot;40&quot;/&gt;&lt;lineCharCount val=&quot;77&quot;/&gt;&lt;lineCharCount val=&quot;86&quot;/&gt;&lt;lineCharCount val=&quot;8&quot;/&gt;&lt;lineCharCount val=&quot;39&quot;/&gt;&lt;lineCharCount val=&quot;76&quot;/&gt;&lt;lineCharCount val=&quot;86&quot;/&gt;&lt;lineCharCount val=&quot;21&quot;/&gt;&lt;/TableIndex&gt;&lt;/ShapeTextInfo&gt;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0F1B122-7EDB-4D09-87BE-9EA2B49B264F}_48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4&quot;/&gt;&lt;/TableIndex&gt;&lt;/ShapeTextInfo&gt;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9D059D1-7513-42D9-B6CA-7684CFC3A88D}_49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4&quot;/&gt;&lt;/TableIndex&gt;&lt;/ShapeTextInfo&gt;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4595992-FEC9-4BE8-92F4-28773C1879B0}_49.png&quot;/&gt;&lt;left val=&quot;35&quot;/&gt;&lt;top val=&quot;107&quot;/&gt;&lt;width val=&quot;789&quot;/&gt;&lt;height val=&quot;351&quot;/&gt;&lt;hasText val=&quot;1&quot;/&gt;&lt;/Image&gt;&lt;/ThreeDShapeInfo&gt;"/>
  <p:tag name="PRESENTER_SHAPETEXTINFO" val="&lt;ShapeTextInfo&gt;&lt;TableIndex row=&quot;-1&quot; col=&quot;-1&quot;&gt;&lt;linesCount val=&quot;1&quot;/&gt;&lt;lineCharCount val=&quot;54&quot;/&gt;&lt;/TableIndex&gt;&lt;/ShapeTextInfo&gt;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3B48223-D7DB-4C9B-8E4E-BB28495C9521}_49.png&quot;/&gt;&lt;left val=&quot;548&quot;/&gt;&lt;top val=&quot;66&quot;/&gt;&lt;width val=&quot;298&quot;/&gt;&lt;height val=&quot;135&quot;/&gt;&lt;hasText val=&quot;1&quot;/&gt;&lt;/Image&gt;&lt;/ThreeDShapeInfo&gt;"/>
  <p:tag name="PRESENTER_SHAPETEXTINFO" val="&lt;ShapeTextInfo&gt;&lt;TableIndex row=&quot;-1&quot; col=&quot;-1&quot;&gt;&lt;linesCount val=&quot;2&quot;/&gt;&lt;lineCharCount val=&quot;24&quot;/&gt;&lt;lineCharCount val=&quot;7&quot;/&gt;&lt;/TableIndex&gt;&lt;/ShapeTextInfo&gt;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6484A26-0800-4E8B-86A4-E24F3C32537A}_50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673D011-7837-4DE0-88C7-19D2E4B20437}_9.png&quot;/&gt;&lt;left val=&quot;567&quot;/&gt;&lt;top val=&quot;168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8F21AFA-F1DF-40B8-BDCB-22DA960D6BB5}_51.png&quot;/&gt;&lt;left val=&quot;24&quot;/&gt;&lt;top val=&quot;39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49793AA-3EB7-4F2D-BC3F-209F1739A1C6}_51.png&quot;/&gt;&lt;left val=&quot;39&quot;/&gt;&lt;top val=&quot;159&quot;/&gt;&lt;width val=&quot;366&quot;/&gt;&lt;height val=&quot;298&quot;/&gt;&lt;hasText val=&quot;1&quot;/&gt;&lt;/Image&gt;&lt;/ThreeDShapeInfo&gt;"/>
  <p:tag name="PRESENTER_SHAPETEXTINFO" val="&lt;ShapeTextInfo&gt;&lt;TableIndex row=&quot;-1&quot; col=&quot;-1&quot;&gt;&lt;linesCount val=&quot;8&quot;/&gt;&lt;lineCharCount val=&quot;24&quot;/&gt;&lt;lineCharCount val=&quot;29&quot;/&gt;&lt;lineCharCount val=&quot;30&quot;/&gt;&lt;lineCharCount val=&quot;26&quot;/&gt;&lt;lineCharCount val=&quot;19&quot;/&gt;&lt;lineCharCount val=&quot;30&quot;/&gt;&lt;lineCharCount val=&quot;26&quot;/&gt;&lt;lineCharCount val=&quot;5&quot;/&gt;&lt;/TableIndex&gt;&lt;/ShapeTextInfo&gt;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A317811-5F27-49AC-96D2-D397A69F3CD7}_52.png&quot;/&gt;&lt;left val=&quot;24&quot;/&gt;&lt;top val=&quot;39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38&quot;/&gt;&lt;/TableIndex&gt;&lt;/ShapeTextInfo&gt;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08FAB43-FCBB-4FAF-83D7-8DCEE3C81712}_52.png&quot;/&gt;&lt;left val=&quot;39&quot;/&gt;&lt;top val=&quot;159&quot;/&gt;&lt;width val=&quot;390&quot;/&gt;&lt;height val=&quot;298&quot;/&gt;&lt;hasText val=&quot;1&quot;/&gt;&lt;/Image&gt;&lt;/ThreeDShapeInfo&gt;"/>
  <p:tag name="PRESENTER_SHAPETEXTINFO" val="&lt;ShapeTextInfo&gt;&lt;TableIndex row=&quot;-1&quot; col=&quot;-1&quot;&gt;&lt;linesCount val=&quot;6&quot;/&gt;&lt;lineCharCount val=&quot;6&quot;/&gt;&lt;lineCharCount val=&quot;29&quot;/&gt;&lt;lineCharCount val=&quot;25&quot;/&gt;&lt;lineCharCount val=&quot;8&quot;/&gt;&lt;lineCharCount val=&quot;25&quot;/&gt;&lt;lineCharCount val=&quot;21&quot;/&gt;&lt;/TableIndex&gt;&lt;/ShapeTextInfo&gt;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0FEF18F-7BAF-492A-9D01-42C7E7AC8ED5}_53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F5184B5-0960-4D0A-AA1A-BB4B01AC1103}_53.png&quot;/&gt;&lt;left val=&quot;36&quot;/&gt;&lt;top val=&quot;126&quot;/&gt;&lt;width val=&quot;828&quot;/&gt;&lt;height val=&quot;333&quot;/&gt;&lt;hasText val=&quot;1&quot;/&gt;&lt;/Image&gt;&lt;/ThreeDShapeInfo&gt;"/>
  <p:tag name="PRESENTER_SHAPETEXTINFO" val="&lt;ShapeTextInfo&gt;&lt;TableIndex row=&quot;-1&quot; col=&quot;-1&quot;&gt;&lt;linesCount val=&quot;8&quot;/&gt;&lt;lineCharCount val=&quot;72&quot;/&gt;&lt;lineCharCount val=&quot;54&quot;/&gt;&lt;lineCharCount val=&quot;66&quot;/&gt;&lt;lineCharCount val=&quot;47&quot;/&gt;&lt;lineCharCount val=&quot;56&quot;/&gt;&lt;lineCharCount val=&quot;68&quot;/&gt;&lt;lineCharCount val=&quot;77&quot;/&gt;&lt;lineCharCount val=&quot;29&quot;/&gt;&lt;/TableIndex&gt;&lt;/ShapeTextInfo&gt;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E65D4DE9-486C-43AE-998E-A217B135C1E9}_9.png&quot;/&gt;&lt;left val=&quot;567&quot;/&gt;&lt;top val=&quot;130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C7F624D-7FAB-4503-B25E-5F850678165F}_54.png&quot;/&gt;&lt;left val=&quot;0&quot;/&gt;&lt;top val=&quot;207&quot;/&gt;&lt;width val=&quot;347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96D6D08-0F4E-4B43-833E-12FC36239364}_54.png&quot;/&gt;&lt;left val=&quot;380&quot;/&gt;&lt;top val=&quot;64&quot;/&gt;&lt;width val=&quot;459&quot;/&gt;&lt;height val=&quot;363&quot;/&gt;&lt;hasText val=&quot;1&quot;/&gt;&lt;/Image&gt;&lt;/ThreeDShapeInfo&gt;"/>
  <p:tag name="PRESENTER_SHAPETEXTINFO" val="&lt;ShapeTextInfo&gt;&lt;TableIndex row=&quot;-1&quot; col=&quot;-1&quot;&gt;&lt;linesCount val=&quot;10&quot;/&gt;&lt;lineCharCount val=&quot;32&quot;/&gt;&lt;lineCharCount val=&quot;21&quot;/&gt;&lt;lineCharCount val=&quot;47&quot;/&gt;&lt;lineCharCount val=&quot;18&quot;/&gt;&lt;lineCharCount val=&quot;21&quot;/&gt;&lt;lineCharCount val=&quot;40&quot;/&gt;&lt;lineCharCount val=&quot;29&quot;/&gt;&lt;lineCharCount val=&quot;21&quot;/&gt;&lt;lineCharCount val=&quot;36&quot;/&gt;&lt;lineCharCount val=&quot;20&quot;/&gt;&lt;/TableIndex&gt;&lt;/ShapeTextInfo&gt;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F647725-7C0C-41FF-B34E-CE35D0AA94DA}_54.png&quot;/&gt;&lt;left val=&quot;10&quot;/&gt;&lt;top val=&quot;438&quot;/&gt;&lt;width val=&quot;330&quot;/&gt;&lt;height val=&quot;52&quot;/&gt;&lt;hasText val=&quot;1&quot;/&gt;&lt;/Image&gt;&lt;/ThreeDShapeInfo&gt;"/>
  <p:tag name="PRESENTER_SHAPETEXTINFO" val="&lt;ShapeTextInfo&gt;&lt;TableIndex row=&quot;-1&quot; col=&quot;-1&quot;&gt;&lt;linesCount val=&quot;2&quot;/&gt;&lt;lineCharCount val=&quot;12&quot;/&gt;&lt;lineCharCount val=&quot;43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0F85DAE-98DC-4F18-BB88-A96B4EB7C993}_10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35&quot;/&gt;&lt;/TableIndex&gt;&lt;/ShapeText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D699F6A-B4C2-45B6-BEDC-FFE1E9FBB9F2}&quot;/&gt;&lt;isInvalidForFieldText val=&quot;0&quot;/&gt;&lt;Image&gt;&lt;filename val=&quot;C:\Users\jlarkin\AppData\Local\Temp\~CaBB85\data\asimages\{8D699F6A-B4C2-45B6-BEDC-FFE1E9FBB9F2}_11.png&quot;/&gt;&lt;left val=&quot;201&quot;/&gt;&lt;top val=&quot;212&quot;/&gt;&lt;width val=&quot;178&quot;/&gt;&lt;height val=&quot;394&quot;/&gt;&lt;hasText val=&quot;1&quot;/&gt;&lt;/Image&gt;&lt;/ThreeDShape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1E77023-E878-400B-99F8-00FE7C8ABFED}&quot;/&gt;&lt;isInvalidForFieldText val=&quot;0&quot;/&gt;&lt;Image&gt;&lt;filename val=&quot;C:\Users\jlarkin\AppData\Local\Temp\~CaBB85\data\asimages\{81E77023-E878-400B-99F8-00FE7C8ABFED}_11.png&quot;/&gt;&lt;left val=&quot;458&quot;/&gt;&lt;top val=&quot;180&quot;/&gt;&lt;width val=&quot;203&quot;/&gt;&lt;height val=&quot;457&quot;/&gt;&lt;hasText val=&quot;1&quot;/&gt;&lt;/Image&gt;&lt;/ThreeDShape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9D3B675-8011-492E-A199-446685FAD52E}&quot;/&gt;&lt;isInvalidForFieldText val=&quot;0&quot;/&gt;&lt;Image&gt;&lt;filename val=&quot;C:\Users\jlarkin\AppData\Local\Temp\~CaBB85\data\asimages\{09D3B675-8011-492E-A199-446685FAD52E}_11.png&quot;/&gt;&lt;left val=&quot;185&quot;/&gt;&lt;top val=&quot;123&quot;/&gt;&lt;width val=&quot;210&quot;/&gt;&lt;height val=&quot;94&quot;/&gt;&lt;hasText val=&quot;1&quot;/&gt;&lt;/Image&gt;&lt;/ThreeDShapeInfo&gt;"/>
  <p:tag name="PRESENTER_SHAPETEXTINFO" val="&lt;ShapeTextInfo&gt;&lt;TableIndex row=&quot;-1&quot; col=&quot;-1&quot;&gt;&lt;linesCount val=&quot;3&quot;/&gt;&lt;lineCharCount val=&quot;4&quot;/&gt;&lt;lineCharCount val=&quot;15&quot;/&gt;&lt;lineCharCount val=&quot;12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303D819-9619-4451-AD82-618268936550}&quot;/&gt;&lt;isInvalidForFieldText val=&quot;0&quot;/&gt;&lt;Image&gt;&lt;filename val=&quot;C:\Users\jlarkin\AppData\Local\Temp\~CaBB85\data\asimages\{7303D819-9619-4451-AD82-618268936550}_11.png&quot;/&gt;&lt;left val=&quot;450&quot;/&gt;&lt;top val=&quot;91&quot;/&gt;&lt;width val=&quot;219&quot;/&gt;&lt;height val=&quot;94&quot;/&gt;&lt;hasText val=&quot;1&quot;/&gt;&lt;/Image&gt;&lt;/ThreeDShapeInfo&gt;"/>
  <p:tag name="PRESENTER_SHAPETEXTINFO" val="&lt;ShapeTextInfo&gt;&lt;TableIndex row=&quot;-1&quot; col=&quot;-1&quot;&gt;&lt;linesCount val=&quot;3&quot;/&gt;&lt;lineCharCount val=&quot;16&quot;/&gt;&lt;lineCharCount val=&quot;15&quot;/&gt;&lt;lineCharCount val=&quot;14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0B76945-28F3-4A49-AE27-366EE54D4CB5}&quot;/&gt;&lt;isInvalidForFieldText val=&quot;0&quot;/&gt;&lt;Image&gt;&lt;filename val=&quot;C:\Users\jlarkin\AppData\Local\Temp\~CaBB85\data\asimages\{50B76945-28F3-4A49-AE27-366EE54D4CB5}_11.png&quot;/&gt;&lt;left val=&quot;403&quot;/&gt;&lt;top val=&quot;292&quot;/&gt;&lt;width val=&quot;36&quot;/&gt;&lt;height val=&quot;37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7333B78-FE2E-49F4-83AB-BCBEBDDDB0E7}_11.png&quot;/&gt;&lt;left val=&quot;103&quot;/&gt;&lt;top val=&quot;3&quot;/&gt;&lt;width val=&quot;620&quot;/&gt;&lt;height val=&quot;95&quot;/&gt;&lt;hasText val=&quot;1&quot;/&gt;&lt;/Image&gt;&lt;/ThreeDShapeInfo&gt;"/>
  <p:tag name="PRESENTER_SHAPETEXTINFO" val="&lt;ShapeTextInfo&gt;&lt;TableIndex row=&quot;-1&quot; col=&quot;-1&quot;&gt;&lt;linesCount val=&quot;2&quot;/&gt;&lt;lineCharCount val=&quot;22&quot;/&gt;&lt;lineCharCount val=&quot;46&quot;/&gt;&lt;/TableIndex&gt;&lt;/ShapeText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5&quot;/&gt;&lt;/TableIndex&gt;&lt;/ShapeTextInfo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82366</TotalTime>
  <Words>3435</Words>
  <Application>Microsoft Office PowerPoint</Application>
  <PresentationFormat>Custom</PresentationFormat>
  <Paragraphs>650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MS PGothic</vt:lpstr>
      <vt:lpstr>MS PGothic</vt:lpstr>
      <vt:lpstr>Arial</vt:lpstr>
      <vt:lpstr>Calibri</vt:lpstr>
      <vt:lpstr>Cambria Math</vt:lpstr>
      <vt:lpstr>Century Gothic</vt:lpstr>
      <vt:lpstr>Consolas</vt:lpstr>
      <vt:lpstr>Courier New</vt:lpstr>
      <vt:lpstr>DejaVu Sans</vt:lpstr>
      <vt:lpstr>Lucida Console</vt:lpstr>
      <vt:lpstr>Myriad Pro Light</vt:lpstr>
      <vt:lpstr>Trebuchet MS</vt:lpstr>
      <vt:lpstr>Wingdings</vt:lpstr>
      <vt:lpstr>Title &amp; Bullet</vt:lpstr>
      <vt:lpstr>OpenACC Course</vt:lpstr>
      <vt:lpstr>PowerPoint Presentation</vt:lpstr>
      <vt:lpstr>PowerPoint Presentation</vt:lpstr>
      <vt:lpstr>Introduction to OpenACC</vt:lpstr>
      <vt:lpstr>PowerPoint Presentation</vt:lpstr>
      <vt:lpstr>PowerPoint Presentation</vt:lpstr>
      <vt:lpstr>PowerPoint Presentation</vt:lpstr>
      <vt:lpstr>PowerPoint Presentation</vt:lpstr>
      <vt:lpstr>OpenACC Directives</vt:lpstr>
      <vt:lpstr>PowerPoint Presentation</vt:lpstr>
      <vt:lpstr>Accelerated Computing 10x Performance &amp; 5x Energy Efficiency for HPC</vt:lpstr>
      <vt:lpstr>What is Heterogeneous Programming?</vt:lpstr>
      <vt:lpstr>Portability &amp; Performance</vt:lpstr>
      <vt:lpstr>Code for Portability &amp; Performance</vt:lpstr>
      <vt:lpstr>PowerPoint Presentation</vt:lpstr>
      <vt:lpstr>PowerPoint Presentation</vt:lpstr>
      <vt:lpstr>Example: Jacobi Iteration</vt:lpstr>
      <vt:lpstr>Jacobi Iteration: C Code</vt:lpstr>
      <vt:lpstr>PowerPoint Presentation</vt:lpstr>
      <vt:lpstr>Identify Parallelism</vt:lpstr>
      <vt:lpstr>PowerPoint Presentation</vt:lpstr>
      <vt:lpstr>OpenACC kernels Directive</vt:lpstr>
      <vt:lpstr>Parallelize with OpenACC kernels</vt:lpstr>
      <vt:lpstr>Building the code</vt:lpstr>
      <vt:lpstr>PowerPoint Presentation</vt:lpstr>
      <vt:lpstr>PowerPoint Presentation</vt:lpstr>
      <vt:lpstr>PowerPoint Presentation</vt:lpstr>
      <vt:lpstr>Excessive Data Transfers</vt:lpstr>
      <vt:lpstr>Identifying Data Locality</vt:lpstr>
      <vt:lpstr>PowerPoint Presentation</vt:lpstr>
      <vt:lpstr>Data regions</vt:lpstr>
      <vt:lpstr>Data Clauses</vt:lpstr>
      <vt:lpstr>Array Shaping</vt:lpstr>
      <vt:lpstr>Express Data Locality</vt:lpstr>
      <vt:lpstr>Rebuilding the code</vt:lpstr>
      <vt:lpstr>Visual Profiler: Data Region</vt:lpstr>
      <vt:lpstr>PowerPoint Presentation</vt:lpstr>
      <vt:lpstr>PowerPoint Presentation</vt:lpstr>
      <vt:lpstr>The loop Directive</vt:lpstr>
      <vt:lpstr>Optimize Loop Performance</vt:lpstr>
      <vt:lpstr>PowerPoint Presentation</vt:lpstr>
      <vt:lpstr>PowerPoint Presentation</vt:lpstr>
      <vt:lpstr>Introducing the New OpenACC Toolkit</vt:lpstr>
      <vt:lpstr>Download the OpenACC Toolkit</vt:lpstr>
      <vt:lpstr>Download the OpenACC Toolkit</vt:lpstr>
      <vt:lpstr>Download the OpenACC Toolkit</vt:lpstr>
      <vt:lpstr>Windows/Mac Developers</vt:lpstr>
      <vt:lpstr>PowerPoint Presentation</vt:lpstr>
      <vt:lpstr>Getting access</vt:lpstr>
      <vt:lpstr>PowerPoint Presentation</vt:lpstr>
      <vt:lpstr>Complete “2X in 4 Steps” Qwiklab</vt:lpstr>
      <vt:lpstr>Install the OpenACC Toolkit (Optional)</vt:lpstr>
      <vt:lpstr>Where to find help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Jeff Larkin</cp:lastModifiedBy>
  <cp:revision>3349</cp:revision>
  <dcterms:created xsi:type="dcterms:W3CDTF">2008-01-24T03:11:41Z</dcterms:created>
  <dcterms:modified xsi:type="dcterms:W3CDTF">2015-10-01T17:15:45Z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